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8"/>
  </p:notesMasterIdLst>
  <p:sldIdLst>
    <p:sldId id="362" r:id="rId4"/>
    <p:sldId id="258" r:id="rId5"/>
    <p:sldId id="259" r:id="rId6"/>
    <p:sldId id="360" r:id="rId7"/>
    <p:sldId id="365" r:id="rId8"/>
    <p:sldId id="334" r:id="rId9"/>
    <p:sldId id="369" r:id="rId10"/>
    <p:sldId id="368" r:id="rId11"/>
    <p:sldId id="367" r:id="rId12"/>
    <p:sldId id="337" r:id="rId13"/>
    <p:sldId id="370" r:id="rId14"/>
    <p:sldId id="338" r:id="rId15"/>
    <p:sldId id="299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" dt="2021-04-23T11:09:22.499"/>
    <p1510:client id="{52D0B0E9-AFDF-4FD7-B31F-AC0759FBC2F1}" v="589" dt="2021-04-24T00:31:0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24" autoAdjust="0"/>
  </p:normalViewPr>
  <p:slideViewPr>
    <p:cSldViewPr snapToGrid="0">
      <p:cViewPr varScale="1">
        <p:scale>
          <a:sx n="57" d="100"/>
          <a:sy n="57" d="100"/>
        </p:scale>
        <p:origin x="1236" y="78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THANH PHONG" userId="S::4501104172@student.hcmue.edu.vn::e7936acc-70ab-4d19-872e-e57ad9d619be" providerId="AD" clId="Web-{5881DD53-8422-4AC0-91D4-BF1CF21C9DBB}"/>
    <pc:docChg chg="modSld">
      <pc:chgData name="HUYNH THANH PHONG" userId="S::4501104172@student.hcmue.edu.vn::e7936acc-70ab-4d19-872e-e57ad9d619be" providerId="AD" clId="Web-{5881DD53-8422-4AC0-91D4-BF1CF21C9DBB}" dt="2021-04-20T11:50:19.983" v="132"/>
      <pc:docMkLst>
        <pc:docMk/>
      </pc:docMkLst>
      <pc:sldChg chg="modSp">
        <pc:chgData name="HUYNH THANH PHONG" userId="S::4501104172@student.hcmue.edu.vn::e7936acc-70ab-4d19-872e-e57ad9d619be" providerId="AD" clId="Web-{5881DD53-8422-4AC0-91D4-BF1CF21C9DBB}" dt="2021-04-20T11:43:17.554" v="130" actId="20577"/>
        <pc:sldMkLst>
          <pc:docMk/>
          <pc:sldMk cId="4179153492" sldId="299"/>
        </pc:sldMkLst>
        <pc:spChg chg="mod">
          <ac:chgData name="HUYNH THANH PHONG" userId="S::4501104172@student.hcmue.edu.vn::e7936acc-70ab-4d19-872e-e57ad9d619be" providerId="AD" clId="Web-{5881DD53-8422-4AC0-91D4-BF1CF21C9DBB}" dt="2021-04-20T11:30:19.571" v="13" actId="1076"/>
          <ac:spMkLst>
            <pc:docMk/>
            <pc:sldMk cId="4179153492" sldId="299"/>
            <ac:spMk id="2" creationId="{71C1F88C-A467-4DA3-806B-917FF38D84E8}"/>
          </ac:spMkLst>
        </pc:spChg>
        <pc:spChg chg="mod">
          <ac:chgData name="HUYNH THANH PHONG" userId="S::4501104172@student.hcmue.edu.vn::e7936acc-70ab-4d19-872e-e57ad9d619be" providerId="AD" clId="Web-{5881DD53-8422-4AC0-91D4-BF1CF21C9DBB}" dt="2021-04-20T11:43:17.554" v="130" actId="20577"/>
          <ac:spMkLst>
            <pc:docMk/>
            <pc:sldMk cId="4179153492" sldId="299"/>
            <ac:spMk id="7" creationId="{89D9D8A9-992A-4FA1-9ED4-FB0693330AC6}"/>
          </ac:spMkLst>
        </pc:spChg>
      </pc:sldChg>
      <pc:sldChg chg="addSp delSp modSp">
        <pc:chgData name="HUYNH THANH PHONG" userId="S::4501104172@student.hcmue.edu.vn::e7936acc-70ab-4d19-872e-e57ad9d619be" providerId="AD" clId="Web-{5881DD53-8422-4AC0-91D4-BF1CF21C9DBB}" dt="2021-04-20T11:28:40.912" v="12" actId="14100"/>
        <pc:sldMkLst>
          <pc:docMk/>
          <pc:sldMk cId="3428028254" sldId="337"/>
        </pc:sldMkLst>
        <pc:picChg chg="add mod">
          <ac:chgData name="HUYNH THANH PHONG" userId="S::4501104172@student.hcmue.edu.vn::e7936acc-70ab-4d19-872e-e57ad9d619be" providerId="AD" clId="Web-{5881DD53-8422-4AC0-91D4-BF1CF21C9DBB}" dt="2021-04-20T11:28:11.396" v="7" actId="1076"/>
          <ac:picMkLst>
            <pc:docMk/>
            <pc:sldMk cId="3428028254" sldId="337"/>
            <ac:picMk id="3" creationId="{DCE9D331-CAAF-4F8F-81CF-EF63B0EA8035}"/>
          </ac:picMkLst>
        </pc:picChg>
        <pc:picChg chg="add mod">
          <ac:chgData name="HUYNH THANH PHONG" userId="S::4501104172@student.hcmue.edu.vn::e7936acc-70ab-4d19-872e-e57ad9d619be" providerId="AD" clId="Web-{5881DD53-8422-4AC0-91D4-BF1CF21C9DBB}" dt="2021-04-20T11:28:40.912" v="12" actId="14100"/>
          <ac:picMkLst>
            <pc:docMk/>
            <pc:sldMk cId="3428028254" sldId="337"/>
            <ac:picMk id="4" creationId="{387671EC-1695-4F30-8E9D-0CCCFC8D4AA3}"/>
          </ac:picMkLst>
        </pc:picChg>
        <pc:picChg chg="del">
          <ac:chgData name="HUYNH THANH PHONG" userId="S::4501104172@student.hcmue.edu.vn::e7936acc-70ab-4d19-872e-e57ad9d619be" providerId="AD" clId="Web-{5881DD53-8422-4AC0-91D4-BF1CF21C9DBB}" dt="2021-04-20T11:24:50.721" v="0"/>
          <ac:picMkLst>
            <pc:docMk/>
            <pc:sldMk cId="3428028254" sldId="337"/>
            <ac:picMk id="37" creationId="{CB4DB73F-F766-4893-95E0-DF4D74083FDA}"/>
          </ac:picMkLst>
        </pc:picChg>
      </pc:sldChg>
      <pc:sldChg chg="delSp">
        <pc:chgData name="HUYNH THANH PHONG" userId="S::4501104172@student.hcmue.edu.vn::e7936acc-70ab-4d19-872e-e57ad9d619be" providerId="AD" clId="Web-{5881DD53-8422-4AC0-91D4-BF1CF21C9DBB}" dt="2021-04-20T11:50:19.983" v="132"/>
        <pc:sldMkLst>
          <pc:docMk/>
          <pc:sldMk cId="3764039436" sldId="368"/>
        </pc:sldMkLst>
        <pc:spChg chg="del">
          <ac:chgData name="HUYNH THANH PHONG" userId="S::4501104172@student.hcmue.edu.vn::e7936acc-70ab-4d19-872e-e57ad9d619be" providerId="AD" clId="Web-{5881DD53-8422-4AC0-91D4-BF1CF21C9DBB}" dt="2021-04-20T11:50:04.858" v="131"/>
          <ac:spMkLst>
            <pc:docMk/>
            <pc:sldMk cId="3764039436" sldId="368"/>
            <ac:spMk id="12" creationId="{A4F8C413-314A-490D-8BB0-CF9D258134D4}"/>
          </ac:spMkLst>
        </pc:spChg>
        <pc:spChg chg="del">
          <ac:chgData name="HUYNH THANH PHONG" userId="S::4501104172@student.hcmue.edu.vn::e7936acc-70ab-4d19-872e-e57ad9d619be" providerId="AD" clId="Web-{5881DD53-8422-4AC0-91D4-BF1CF21C9DBB}" dt="2021-04-20T11:50:19.983" v="132"/>
          <ac:spMkLst>
            <pc:docMk/>
            <pc:sldMk cId="3764039436" sldId="368"/>
            <ac:spMk id="13" creationId="{403FF5E4-E555-4A89-A7FF-CF6218B2F12C}"/>
          </ac:spMkLst>
        </pc:spChg>
      </pc:sldChg>
    </pc:docChg>
  </pc:docChgLst>
  <pc:docChgLst>
    <pc:chgData name="LE TAN LOC" userId="S::4501104135@student.hcmue.edu.vn::0ce9f68f-7b32-4ddd-9a78-f676b50a7df2" providerId="AD" clId="Web-{2FD01EE6-D9F5-BD51-98A6-B36601357B0A}"/>
    <pc:docChg chg="addSld delSld modSld">
      <pc:chgData name="LE TAN LOC" userId="S::4501104135@student.hcmue.edu.vn::0ce9f68f-7b32-4ddd-9a78-f676b50a7df2" providerId="AD" clId="Web-{2FD01EE6-D9F5-BD51-98A6-B36601357B0A}" dt="2021-04-20T11:59:07.960" v="205" actId="1076"/>
      <pc:docMkLst>
        <pc:docMk/>
      </pc:docMkLst>
      <pc:sldChg chg="modSp">
        <pc:chgData name="LE TAN LOC" userId="S::4501104135@student.hcmue.edu.vn::0ce9f68f-7b32-4ddd-9a78-f676b50a7df2" providerId="AD" clId="Web-{2FD01EE6-D9F5-BD51-98A6-B36601357B0A}" dt="2021-04-20T11:28:50.235" v="10" actId="1076"/>
        <pc:sldMkLst>
          <pc:docMk/>
          <pc:sldMk cId="3428028254" sldId="337"/>
        </pc:sldMkLst>
        <pc:picChg chg="mod">
          <ac:chgData name="LE TAN LOC" userId="S::4501104135@student.hcmue.edu.vn::0ce9f68f-7b32-4ddd-9a78-f676b50a7df2" providerId="AD" clId="Web-{2FD01EE6-D9F5-BD51-98A6-B36601357B0A}" dt="2021-04-20T11:28:48.188" v="9" actId="14100"/>
          <ac:picMkLst>
            <pc:docMk/>
            <pc:sldMk cId="3428028254" sldId="337"/>
            <ac:picMk id="3" creationId="{DCE9D331-CAAF-4F8F-81CF-EF63B0EA8035}"/>
          </ac:picMkLst>
        </pc:picChg>
        <pc:picChg chg="mod">
          <ac:chgData name="LE TAN LOC" userId="S::4501104135@student.hcmue.edu.vn::0ce9f68f-7b32-4ddd-9a78-f676b50a7df2" providerId="AD" clId="Web-{2FD01EE6-D9F5-BD51-98A6-B36601357B0A}" dt="2021-04-20T11:28:50.235" v="10" actId="1076"/>
          <ac:picMkLst>
            <pc:docMk/>
            <pc:sldMk cId="3428028254" sldId="337"/>
            <ac:picMk id="4" creationId="{387671EC-1695-4F30-8E9D-0CCCFC8D4AA3}"/>
          </ac:picMkLst>
        </pc:picChg>
      </pc:sldChg>
      <pc:sldChg chg="del">
        <pc:chgData name="LE TAN LOC" userId="S::4501104135@student.hcmue.edu.vn::0ce9f68f-7b32-4ddd-9a78-f676b50a7df2" providerId="AD" clId="Web-{2FD01EE6-D9F5-BD51-98A6-B36601357B0A}" dt="2021-04-20T11:23:52.573" v="7"/>
        <pc:sldMkLst>
          <pc:docMk/>
          <pc:sldMk cId="2360175179" sldId="366"/>
        </pc:sldMkLst>
      </pc:sldChg>
      <pc:sldChg chg="addSp delSp modSp">
        <pc:chgData name="LE TAN LOC" userId="S::4501104135@student.hcmue.edu.vn::0ce9f68f-7b32-4ddd-9a78-f676b50a7df2" providerId="AD" clId="Web-{2FD01EE6-D9F5-BD51-98A6-B36601357B0A}" dt="2021-04-20T11:23:47.792" v="6" actId="1076"/>
        <pc:sldMkLst>
          <pc:docMk/>
          <pc:sldMk cId="3028457132" sldId="367"/>
        </pc:sldMkLst>
        <pc:picChg chg="del">
          <ac:chgData name="LE TAN LOC" userId="S::4501104135@student.hcmue.edu.vn::0ce9f68f-7b32-4ddd-9a78-f676b50a7df2" providerId="AD" clId="Web-{2FD01EE6-D9F5-BD51-98A6-B36601357B0A}" dt="2021-04-20T11:23:35.119" v="0"/>
          <ac:picMkLst>
            <pc:docMk/>
            <pc:sldMk cId="3028457132" sldId="367"/>
            <ac:picMk id="3" creationId="{41F95572-78C9-4DFF-935C-0B4794685511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23:47.792" v="6" actId="1076"/>
          <ac:picMkLst>
            <pc:docMk/>
            <pc:sldMk cId="3028457132" sldId="367"/>
            <ac:picMk id="4" creationId="{CE202405-B0D9-43BE-B428-08CA89D17C54}"/>
          </ac:picMkLst>
        </pc:picChg>
      </pc:sldChg>
      <pc:sldChg chg="addSp delSp modSp new">
        <pc:chgData name="LE TAN LOC" userId="S::4501104135@student.hcmue.edu.vn::0ce9f68f-7b32-4ddd-9a78-f676b50a7df2" providerId="AD" clId="Web-{2FD01EE6-D9F5-BD51-98A6-B36601357B0A}" dt="2021-04-20T11:59:07.960" v="205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2FD01EE6-D9F5-BD51-98A6-B36601357B0A}" dt="2021-04-20T11:46:25.507" v="24" actId="20577"/>
          <ac:spMkLst>
            <pc:docMk/>
            <pc:sldMk cId="2817610934" sldId="369"/>
            <ac:spMk id="2" creationId="{EF8DBC8B-5731-41F4-BD18-B7F16BC5D5EE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2:32.952" v="114" actId="1076"/>
          <ac:spMkLst>
            <pc:docMk/>
            <pc:sldMk cId="2817610934" sldId="369"/>
            <ac:spMk id="3" creationId="{12A58161-EBA0-4583-A4F4-1FC9FFCD5A2A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3:08.218" v="118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8:44.272" v="202" actId="1076"/>
          <ac:spMkLst>
            <pc:docMk/>
            <pc:sldMk cId="2817610934" sldId="369"/>
            <ac:spMk id="11" creationId="{35A393CE-2CF9-4FC1-8A61-D4B028F088BF}"/>
          </ac:spMkLst>
        </pc:spChg>
        <pc:spChg chg="add mod">
          <ac:chgData name="LE TAN LOC" userId="S::4501104135@student.hcmue.edu.vn::0ce9f68f-7b32-4ddd-9a78-f676b50a7df2" providerId="AD" clId="Web-{2FD01EE6-D9F5-BD51-98A6-B36601357B0A}" dt="2021-04-20T11:59:07.960" v="205" actId="1076"/>
          <ac:spMkLst>
            <pc:docMk/>
            <pc:sldMk cId="2817610934" sldId="369"/>
            <ac:spMk id="12" creationId="{484F7414-AD49-4F96-90CC-134804747AC2}"/>
          </ac:spMkLst>
        </pc:spChg>
        <pc:picChg chg="add mod">
          <ac:chgData name="LE TAN LOC" userId="S::4501104135@student.hcmue.edu.vn::0ce9f68f-7b32-4ddd-9a78-f676b50a7df2" providerId="AD" clId="Web-{2FD01EE6-D9F5-BD51-98A6-B36601357B0A}" dt="2021-04-20T11:52:32.967" v="117" actId="1076"/>
          <ac:picMkLst>
            <pc:docMk/>
            <pc:sldMk cId="2817610934" sldId="369"/>
            <ac:picMk id="5" creationId="{D95BB229-49D6-4107-8741-BA9F1B29BD4E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0:55.528" v="95"/>
          <ac:picMkLst>
            <pc:docMk/>
            <pc:sldMk cId="2817610934" sldId="369"/>
            <ac:picMk id="6" creationId="{F4A764C6-B994-4CE6-9817-CE64E1CB0A98}"/>
          </ac:picMkLst>
        </pc:picChg>
        <pc:picChg chg="add del mod">
          <ac:chgData name="LE TAN LOC" userId="S::4501104135@student.hcmue.edu.vn::0ce9f68f-7b32-4ddd-9a78-f676b50a7df2" providerId="AD" clId="Web-{2FD01EE6-D9F5-BD51-98A6-B36601357B0A}" dt="2021-04-20T11:51:11.716" v="98"/>
          <ac:picMkLst>
            <pc:docMk/>
            <pc:sldMk cId="2817610934" sldId="369"/>
            <ac:picMk id="7" creationId="{1557F0D5-BDA1-4572-A222-DE5F39FCF9E4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3:08.218" v="119" actId="1076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8:44.287" v="203" actId="1076"/>
          <ac:picMkLst>
            <pc:docMk/>
            <pc:sldMk cId="2817610934" sldId="369"/>
            <ac:picMk id="9" creationId="{6A6D0470-28ED-4E56-A7FA-AB8EFC7A68EA}"/>
          </ac:picMkLst>
        </pc:picChg>
        <pc:picChg chg="add mod">
          <ac:chgData name="LE TAN LOC" userId="S::4501104135@student.hcmue.edu.vn::0ce9f68f-7b32-4ddd-9a78-f676b50a7df2" providerId="AD" clId="Web-{2FD01EE6-D9F5-BD51-98A6-B36601357B0A}" dt="2021-04-20T11:59:03.288" v="204" actId="1076"/>
          <ac:picMkLst>
            <pc:docMk/>
            <pc:sldMk cId="2817610934" sldId="369"/>
            <ac:picMk id="10" creationId="{0B5D5CCC-AF75-47BB-8F29-E868273F3FD1}"/>
          </ac:picMkLst>
        </pc:picChg>
      </pc:sldChg>
    </pc:docChg>
  </pc:docChgLst>
  <pc:docChgLst>
    <pc:chgData name="HUYNH THANH PHONG" userId="e7936acc-70ab-4d19-872e-e57ad9d619be" providerId="ADAL" clId="{DB0E65D8-74E8-4F96-ACB6-A01DDEF4DD7E}"/>
    <pc:docChg chg="undo redo custSel addSld delSld modSld sldOrd">
      <pc:chgData name="HUYNH THANH PHONG" userId="e7936acc-70ab-4d19-872e-e57ad9d619be" providerId="ADAL" clId="{DB0E65D8-74E8-4F96-ACB6-A01DDEF4DD7E}" dt="2021-04-22T06:24:31.046" v="900" actId="20577"/>
      <pc:docMkLst>
        <pc:docMk/>
      </pc:docMkLst>
      <pc:sldChg chg="modSp mod">
        <pc:chgData name="HUYNH THANH PHONG" userId="e7936acc-70ab-4d19-872e-e57ad9d619be" providerId="ADAL" clId="{DB0E65D8-74E8-4F96-ACB6-A01DDEF4DD7E}" dt="2021-04-20T08:53:43.474" v="367" actId="207"/>
        <pc:sldMkLst>
          <pc:docMk/>
          <pc:sldMk cId="3979649407" sldId="259"/>
        </pc:sldMkLst>
        <pc:spChg chg="mod">
          <ac:chgData name="HUYNH THANH PHONG" userId="e7936acc-70ab-4d19-872e-e57ad9d619be" providerId="ADAL" clId="{DB0E65D8-74E8-4F96-ACB6-A01DDEF4DD7E}" dt="2021-04-20T08:37:37.992" v="186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HUYNH THANH PHONG" userId="e7936acc-70ab-4d19-872e-e57ad9d619be" providerId="ADAL" clId="{DB0E65D8-74E8-4F96-ACB6-A01DDEF4DD7E}" dt="2021-04-20T08:53:21.922" v="364" actId="2711"/>
          <ac:spMkLst>
            <pc:docMk/>
            <pc:sldMk cId="3979649407" sldId="259"/>
            <ac:spMk id="18" creationId="{61211CE2-5E4B-47A8-AFA2-3BB58B44D176}"/>
          </ac:spMkLst>
        </pc:spChg>
        <pc:spChg chg="mod">
          <ac:chgData name="HUYNH THANH PHONG" userId="e7936acc-70ab-4d19-872e-e57ad9d619be" providerId="ADAL" clId="{DB0E65D8-74E8-4F96-ACB6-A01DDEF4DD7E}" dt="2021-04-20T08:53:13.799" v="363" actId="2711"/>
          <ac:spMkLst>
            <pc:docMk/>
            <pc:sldMk cId="3979649407" sldId="259"/>
            <ac:spMk id="21" creationId="{F559DB5B-BE0A-46D1-BD9D-02DD24758C0A}"/>
          </ac:spMkLst>
        </pc:spChg>
        <pc:spChg chg="mod">
          <ac:chgData name="HUYNH THANH PHONG" userId="e7936acc-70ab-4d19-872e-e57ad9d619be" providerId="ADAL" clId="{DB0E65D8-74E8-4F96-ACB6-A01DDEF4DD7E}" dt="2021-04-20T08:53:43.474" v="367" actId="207"/>
          <ac:spMkLst>
            <pc:docMk/>
            <pc:sldMk cId="3979649407" sldId="259"/>
            <ac:spMk id="23" creationId="{583711E9-E0FA-40BF-83DA-40C1F204B2E2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2T06:23:53.952" v="898" actId="1076"/>
        <pc:sldMkLst>
          <pc:docMk/>
          <pc:sldMk cId="4179153492" sldId="299"/>
        </pc:sldMkLst>
        <pc:spChg chg="mod">
          <ac:chgData name="HUYNH THANH PHONG" userId="e7936acc-70ab-4d19-872e-e57ad9d619be" providerId="ADAL" clId="{DB0E65D8-74E8-4F96-ACB6-A01DDEF4DD7E}" dt="2021-04-20T08:45:29.103" v="315" actId="207"/>
          <ac:spMkLst>
            <pc:docMk/>
            <pc:sldMk cId="4179153492" sldId="299"/>
            <ac:spMk id="2" creationId="{71C1F88C-A467-4DA3-806B-917FF38D84E8}"/>
          </ac:spMkLst>
        </pc:spChg>
        <pc:spChg chg="del">
          <ac:chgData name="HUYNH THANH PHONG" userId="e7936acc-70ab-4d19-872e-e57ad9d619be" providerId="ADAL" clId="{DB0E65D8-74E8-4F96-ACB6-A01DDEF4DD7E}" dt="2021-04-20T08:44:33.066" v="245" actId="478"/>
          <ac:spMkLst>
            <pc:docMk/>
            <pc:sldMk cId="4179153492" sldId="299"/>
            <ac:spMk id="3" creationId="{C4D2BC3C-C311-458E-BD50-3120E66FD5F5}"/>
          </ac:spMkLst>
        </pc:spChg>
        <pc:spChg chg="add del mod">
          <ac:chgData name="HUYNH THANH PHONG" userId="e7936acc-70ab-4d19-872e-e57ad9d619be" providerId="ADAL" clId="{DB0E65D8-74E8-4F96-ACB6-A01DDEF4DD7E}" dt="2021-04-22T06:22:21.879" v="865" actId="478"/>
          <ac:spMkLst>
            <pc:docMk/>
            <pc:sldMk cId="4179153492" sldId="299"/>
            <ac:spMk id="3" creationId="{C7514225-213D-4620-9C70-8B6511F6BCB2}"/>
          </ac:spMkLst>
        </pc:spChg>
        <pc:spChg chg="add mod">
          <ac:chgData name="HUYNH THANH PHONG" userId="e7936acc-70ab-4d19-872e-e57ad9d619be" providerId="ADAL" clId="{DB0E65D8-74E8-4F96-ACB6-A01DDEF4DD7E}" dt="2021-04-22T06:23:53.952" v="898" actId="1076"/>
          <ac:spMkLst>
            <pc:docMk/>
            <pc:sldMk cId="4179153492" sldId="299"/>
            <ac:spMk id="7" creationId="{89D9D8A9-992A-4FA1-9ED4-FB0693330AC6}"/>
          </ac:spMkLst>
        </pc:spChg>
        <pc:spChg chg="del">
          <ac:chgData name="HUYNH THANH PHONG" userId="e7936acc-70ab-4d19-872e-e57ad9d619be" providerId="ADAL" clId="{DB0E65D8-74E8-4F96-ACB6-A01DDEF4DD7E}" dt="2021-04-20T08:47:22.467" v="316" actId="478"/>
          <ac:spMkLst>
            <pc:docMk/>
            <pc:sldMk cId="4179153492" sldId="299"/>
            <ac:spMk id="13" creationId="{5FD794D5-A737-4EF4-9963-8AE5F8EFF3B1}"/>
          </ac:spMkLst>
        </pc:spChg>
        <pc:spChg chg="del">
          <ac:chgData name="HUYNH THANH PHONG" userId="e7936acc-70ab-4d19-872e-e57ad9d619be" providerId="ADAL" clId="{DB0E65D8-74E8-4F96-ACB6-A01DDEF4DD7E}" dt="2021-04-20T08:47:30.614" v="318" actId="478"/>
          <ac:spMkLst>
            <pc:docMk/>
            <pc:sldMk cId="4179153492" sldId="299"/>
            <ac:spMk id="14" creationId="{1C5EDEAD-69EC-4EC2-9DD4-23714C1D95DC}"/>
          </ac:spMkLst>
        </pc:spChg>
        <pc:spChg chg="del">
          <ac:chgData name="HUYNH THANH PHONG" userId="e7936acc-70ab-4d19-872e-e57ad9d619be" providerId="ADAL" clId="{DB0E65D8-74E8-4F96-ACB6-A01DDEF4DD7E}" dt="2021-04-20T08:47:26.237" v="317" actId="478"/>
          <ac:spMkLst>
            <pc:docMk/>
            <pc:sldMk cId="4179153492" sldId="299"/>
            <ac:spMk id="15" creationId="{7ACE16C7-C06C-48E4-A5CB-C75EFB2FB304}"/>
          </ac:spMkLst>
        </pc:spChg>
      </pc:sldChg>
      <pc:sldChg chg="addSp delSp modSp mod">
        <pc:chgData name="HUYNH THANH PHONG" userId="e7936acc-70ab-4d19-872e-e57ad9d619be" providerId="ADAL" clId="{DB0E65D8-74E8-4F96-ACB6-A01DDEF4DD7E}" dt="2021-04-20T08:44:02.947" v="244" actId="14100"/>
        <pc:sldMkLst>
          <pc:docMk/>
          <pc:sldMk cId="1241158067" sldId="301"/>
        </pc:sldMkLst>
        <pc:spChg chg="mod">
          <ac:chgData name="HUYNH THANH PHONG" userId="e7936acc-70ab-4d19-872e-e57ad9d619be" providerId="ADAL" clId="{DB0E65D8-74E8-4F96-ACB6-A01DDEF4DD7E}" dt="2021-04-20T08:43:23.792" v="239" actId="1076"/>
          <ac:spMkLst>
            <pc:docMk/>
            <pc:sldMk cId="1241158067" sldId="301"/>
            <ac:spMk id="2" creationId="{29E2714A-BE29-4E83-A155-D5802C472B0A}"/>
          </ac:spMkLst>
        </pc:spChg>
        <pc:spChg chg="del mod">
          <ac:chgData name="HUYNH THANH PHONG" userId="e7936acc-70ab-4d19-872e-e57ad9d619be" providerId="ADAL" clId="{DB0E65D8-74E8-4F96-ACB6-A01DDEF4DD7E}" dt="2021-04-20T08:42:41.728" v="228" actId="478"/>
          <ac:spMkLst>
            <pc:docMk/>
            <pc:sldMk cId="1241158067" sldId="301"/>
            <ac:spMk id="3" creationId="{279A9243-91CB-437D-9D82-6D402B13F59A}"/>
          </ac:spMkLst>
        </pc:spChg>
        <pc:spChg chg="add mod">
          <ac:chgData name="HUYNH THANH PHONG" userId="e7936acc-70ab-4d19-872e-e57ad9d619be" providerId="ADAL" clId="{DB0E65D8-74E8-4F96-ACB6-A01DDEF4DD7E}" dt="2021-04-20T08:43:08.240" v="237" actId="571"/>
          <ac:spMkLst>
            <pc:docMk/>
            <pc:sldMk cId="1241158067" sldId="301"/>
            <ac:spMk id="6" creationId="{BD4DA9E1-EC95-4217-B848-94672E23476A}"/>
          </ac:spMkLst>
        </pc:spChg>
        <pc:spChg chg="add del">
          <ac:chgData name="HUYNH THANH PHONG" userId="e7936acc-70ab-4d19-872e-e57ad9d619be" providerId="ADAL" clId="{DB0E65D8-74E8-4F96-ACB6-A01DDEF4DD7E}" dt="2021-04-20T08:43:40.122" v="241" actId="22"/>
          <ac:spMkLst>
            <pc:docMk/>
            <pc:sldMk cId="1241158067" sldId="301"/>
            <ac:spMk id="8" creationId="{FB92FB81-65B0-4BCC-8409-AF17E9F44B72}"/>
          </ac:spMkLst>
        </pc:spChg>
        <pc:spChg chg="add mod">
          <ac:chgData name="HUYNH THANH PHONG" userId="e7936acc-70ab-4d19-872e-e57ad9d619be" providerId="ADAL" clId="{DB0E65D8-74E8-4F96-ACB6-A01DDEF4DD7E}" dt="2021-04-20T08:44:02.947" v="244" actId="14100"/>
          <ac:spMkLst>
            <pc:docMk/>
            <pc:sldMk cId="1241158067" sldId="301"/>
            <ac:spMk id="9" creationId="{ED5D273E-2B5D-4D27-8DD5-342B30FCD169}"/>
          </ac:spMkLst>
        </pc:spChg>
        <pc:spChg chg="mod">
          <ac:chgData name="HUYNH THANH PHONG" userId="e7936acc-70ab-4d19-872e-e57ad9d619be" providerId="ADAL" clId="{DB0E65D8-74E8-4F96-ACB6-A01DDEF4DD7E}" dt="2021-04-20T08:43:17.921" v="238" actId="1076"/>
          <ac:spMkLst>
            <pc:docMk/>
            <pc:sldMk cId="1241158067" sldId="301"/>
            <ac:spMk id="131" creationId="{24F2A924-9B23-465D-AF79-5CED0639BFEA}"/>
          </ac:spMkLst>
        </pc:spChg>
        <pc:spChg chg="del">
          <ac:chgData name="HUYNH THANH PHONG" userId="e7936acc-70ab-4d19-872e-e57ad9d619be" providerId="ADAL" clId="{DB0E65D8-74E8-4F96-ACB6-A01DDEF4DD7E}" dt="2021-04-20T08:42:44.189" v="229" actId="478"/>
          <ac:spMkLst>
            <pc:docMk/>
            <pc:sldMk cId="1241158067" sldId="301"/>
            <ac:spMk id="132" creationId="{B480ACD2-E1D5-45A1-A163-2993320FF780}"/>
          </ac:spMkLst>
        </pc:spChg>
      </pc:sldChg>
      <pc:sldChg chg="add del ord">
        <pc:chgData name="HUYNH THANH PHONG" userId="e7936acc-70ab-4d19-872e-e57ad9d619be" providerId="ADAL" clId="{DB0E65D8-74E8-4F96-ACB6-A01DDEF4DD7E}" dt="2021-04-20T09:51:57.692" v="680" actId="2696"/>
        <pc:sldMkLst>
          <pc:docMk/>
          <pc:sldMk cId="1404339508" sldId="317"/>
        </pc:sldMkLst>
      </pc:sldChg>
      <pc:sldChg chg="addSp delSp modSp mod modClrScheme chgLayout">
        <pc:chgData name="HUYNH THANH PHONG" userId="e7936acc-70ab-4d19-872e-e57ad9d619be" providerId="ADAL" clId="{DB0E65D8-74E8-4F96-ACB6-A01DDEF4DD7E}" dt="2021-04-20T10:34:12.809" v="747" actId="700"/>
        <pc:sldMkLst>
          <pc:docMk/>
          <pc:sldMk cId="1585171815" sldId="329"/>
        </pc:sldMkLst>
        <pc:spChg chg="del mod topLvl">
          <ac:chgData name="HUYNH THANH PHONG" userId="e7936acc-70ab-4d19-872e-e57ad9d619be" providerId="ADAL" clId="{DB0E65D8-74E8-4F96-ACB6-A01DDEF4DD7E}" dt="2021-04-20T08:03:23.148" v="48" actId="478"/>
          <ac:spMkLst>
            <pc:docMk/>
            <pc:sldMk cId="1585171815" sldId="329"/>
            <ac:spMk id="3" creationId="{2B1BC4E7-14E8-4A4B-8034-D2635BEEA844}"/>
          </ac:spMkLst>
        </pc:spChg>
        <pc:spChg chg="mod topLvl">
          <ac:chgData name="HUYNH THANH PHONG" userId="e7936acc-70ab-4d19-872e-e57ad9d619be" providerId="ADAL" clId="{DB0E65D8-74E8-4F96-ACB6-A01DDEF4DD7E}" dt="2021-04-20T08:41:53.357" v="226" actId="20577"/>
          <ac:spMkLst>
            <pc:docMk/>
            <pc:sldMk cId="1585171815" sldId="329"/>
            <ac:spMk id="4" creationId="{E302854F-FDE7-4EEF-974E-E6222902D52E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4" creationId="{AEFC9649-3BF8-4CB5-BAF7-5160A18C519F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5" creationId="{AD474585-4C5B-4315-AF0D-3C898E9BB32C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6" creationId="{2E87D421-5D40-42DF-A9B3-457AD3B27F10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7" creationId="{7CF92F64-7FFA-40E6-9631-19EE616C295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8" creationId="{08D2ACB8-06E4-41D1-9DC4-88517F93FF06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19" creationId="{22F59FCD-A974-4BEA-BBEC-7E61324C4F05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0" creationId="{D46B27FB-B37B-49FE-9658-C738E0A612D8}"/>
          </ac:spMkLst>
        </pc:spChg>
        <pc:spChg chg="del">
          <ac:chgData name="HUYNH THANH PHONG" userId="e7936acc-70ab-4d19-872e-e57ad9d619be" providerId="ADAL" clId="{DB0E65D8-74E8-4F96-ACB6-A01DDEF4DD7E}" dt="2021-04-20T08:02:30.440" v="38" actId="478"/>
          <ac:spMkLst>
            <pc:docMk/>
            <pc:sldMk cId="1585171815" sldId="329"/>
            <ac:spMk id="21" creationId="{A53750D7-7180-4727-BFF3-35829AE45CD2}"/>
          </ac:spMkLst>
        </pc:spChg>
        <pc:spChg chg="add del mo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23" creationId="{1148B463-150E-46ED-B443-3C4A4D991F59}"/>
          </ac:spMkLst>
        </pc:spChg>
        <pc:spChg chg="mod ord">
          <ac:chgData name="HUYNH THANH PHONG" userId="e7936acc-70ab-4d19-872e-e57ad9d619be" providerId="ADAL" clId="{DB0E65D8-74E8-4F96-ACB6-A01DDEF4DD7E}" dt="2021-04-20T10:34:12.809" v="747" actId="700"/>
          <ac:spMkLst>
            <pc:docMk/>
            <pc:sldMk cId="1585171815" sldId="329"/>
            <ac:spMk id="35" creationId="{C3E1E0E3-E57B-40D4-B07B-C10DC21843C3}"/>
          </ac:spMkLst>
        </pc:spChg>
        <pc:grpChg chg="add del mod">
          <ac:chgData name="HUYNH THANH PHONG" userId="e7936acc-70ab-4d19-872e-e57ad9d619be" providerId="ADAL" clId="{DB0E65D8-74E8-4F96-ACB6-A01DDEF4DD7E}" dt="2021-04-20T08:03:23.148" v="48" actId="478"/>
          <ac:grpSpMkLst>
            <pc:docMk/>
            <pc:sldMk cId="1585171815" sldId="329"/>
            <ac:grpSpMk id="2" creationId="{3F0B39E2-8D6B-4A01-B35C-15F15F3D65C3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5" creationId="{1B4636F3-42E5-4067-AC79-06099C3BB822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8" creationId="{6C87EA67-B1FB-42AA-A1A1-6DF7FC0BFFE5}"/>
          </ac:grpSpMkLst>
        </pc:grpChg>
        <pc:grpChg chg="del">
          <ac:chgData name="HUYNH THANH PHONG" userId="e7936acc-70ab-4d19-872e-e57ad9d619be" providerId="ADAL" clId="{DB0E65D8-74E8-4F96-ACB6-A01DDEF4DD7E}" dt="2021-04-20T08:02:30.440" v="38" actId="478"/>
          <ac:grpSpMkLst>
            <pc:docMk/>
            <pc:sldMk cId="1585171815" sldId="329"/>
            <ac:grpSpMk id="11" creationId="{4BCFC3DE-2B2A-446B-BCB2-2A7761D42B89}"/>
          </ac:grpSpMkLst>
        </pc:grpChg>
      </pc:sldChg>
      <pc:sldChg chg="modSp add mod ord">
        <pc:chgData name="HUYNH THANH PHONG" userId="e7936acc-70ab-4d19-872e-e57ad9d619be" providerId="ADAL" clId="{DB0E65D8-74E8-4F96-ACB6-A01DDEF4DD7E}" dt="2021-04-20T10:18:58.011" v="745" actId="255"/>
        <pc:sldMkLst>
          <pc:docMk/>
          <pc:sldMk cId="2682271074" sldId="334"/>
        </pc:sldMkLst>
        <pc:spChg chg="mod">
          <ac:chgData name="HUYNH THANH PHONG" userId="e7936acc-70ab-4d19-872e-e57ad9d619be" providerId="ADAL" clId="{DB0E65D8-74E8-4F96-ACB6-A01DDEF4DD7E}" dt="2021-04-20T10:18:58.011" v="745" actId="255"/>
          <ac:spMkLst>
            <pc:docMk/>
            <pc:sldMk cId="2682271074" sldId="334"/>
            <ac:spMk id="46" creationId="{EE84AD14-AB5D-41CF-AA89-C4BEEDBBE417}"/>
          </ac:spMkLst>
        </pc:spChg>
      </pc:sldChg>
      <pc:sldChg chg="addSp delSp modSp add mod ord">
        <pc:chgData name="HUYNH THANH PHONG" userId="e7936acc-70ab-4d19-872e-e57ad9d619be" providerId="ADAL" clId="{DB0E65D8-74E8-4F96-ACB6-A01DDEF4DD7E}" dt="2021-04-20T09:49:53.677" v="676" actId="1076"/>
        <pc:sldMkLst>
          <pc:docMk/>
          <pc:sldMk cId="3428028254" sldId="337"/>
        </pc:sldMkLst>
        <pc:spChg chg="mod">
          <ac:chgData name="HUYNH THANH PHONG" userId="e7936acc-70ab-4d19-872e-e57ad9d619be" providerId="ADAL" clId="{DB0E65D8-74E8-4F96-ACB6-A01DDEF4DD7E}" dt="2021-04-20T09:49:53.677" v="676" actId="1076"/>
          <ac:spMkLst>
            <pc:docMk/>
            <pc:sldMk cId="3428028254" sldId="337"/>
            <ac:spMk id="2" creationId="{D735F7F3-C1B5-4B60-A00A-4EB618DDFB5A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7" creationId="{39819D04-3F49-4B81-8EF0-B8F3A2E58359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8" creationId="{639BA0DE-8A06-4144-A9C8-3FEAC06F380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9" creationId="{6C0EDAAC-60CA-4BD0-87CD-93A4F35B66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0" creationId="{4B3BAF65-8071-46F6-9BAC-D0A0415E43C7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1" creationId="{51DFDC9F-1C55-4486-A0CA-5C7A81723C31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12" creationId="{1A56A870-7958-406F-AADF-91DF6A3D551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1" creationId="{DD49124F-BA7F-4B9D-8C10-847C05F903E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2" creationId="{9F6D93FB-7667-41D2-A74D-EC08138CDFE2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3" creationId="{1A7326B6-9D66-4646-A801-747105E0651D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4" creationId="{66D83CE5-E53E-4913-A5E7-81E14E594750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5" creationId="{70510987-8E70-4CA3-B872-6BBAA9621E85}"/>
          </ac:spMkLst>
        </pc:spChg>
        <pc:spChg chg="del">
          <ac:chgData name="HUYNH THANH PHONG" userId="e7936acc-70ab-4d19-872e-e57ad9d619be" providerId="ADAL" clId="{DB0E65D8-74E8-4F96-ACB6-A01DDEF4DD7E}" dt="2021-04-20T09:40:43.065" v="526" actId="478"/>
          <ac:spMkLst>
            <pc:docMk/>
            <pc:sldMk cId="3428028254" sldId="337"/>
            <ac:spMk id="36" creationId="{97A67001-A4A4-40E5-938C-0EFB69A6BACD}"/>
          </ac:spMkLst>
        </pc:s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4" creationId="{11256743-2392-4233-B867-93CD55AD436F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3" creationId="{4334DD4E-2568-45E3-BB54-9135CCC91AD6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6" creationId="{C78F63FF-14D2-4C51-B11D-BEE3A7B36357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19" creationId="{A7082E94-77DC-49D5-9E06-724BDEE6B6E3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2" creationId="{8D817CEA-4514-479C-92D6-9AA6E6E0A752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5" creationId="{C9CC2EDE-5182-4DEE-BF3C-DCAA0D51C598}"/>
          </ac:grpSpMkLst>
        </pc:grpChg>
        <pc:grpChg chg="del">
          <ac:chgData name="HUYNH THANH PHONG" userId="e7936acc-70ab-4d19-872e-e57ad9d619be" providerId="ADAL" clId="{DB0E65D8-74E8-4F96-ACB6-A01DDEF4DD7E}" dt="2021-04-20T09:40:43.065" v="526" actId="478"/>
          <ac:grpSpMkLst>
            <pc:docMk/>
            <pc:sldMk cId="3428028254" sldId="337"/>
            <ac:grpSpMk id="28" creationId="{C16A7BAA-4E52-4351-B296-5FABA0D22C65}"/>
          </ac:grpSpMkLst>
        </pc:grpChg>
        <pc:graphicFrameChg chg="del">
          <ac:chgData name="HUYNH THANH PHONG" userId="e7936acc-70ab-4d19-872e-e57ad9d619be" providerId="ADAL" clId="{DB0E65D8-74E8-4F96-ACB6-A01DDEF4DD7E}" dt="2021-04-20T09:40:43.065" v="526" actId="478"/>
          <ac:graphicFrameMkLst>
            <pc:docMk/>
            <pc:sldMk cId="3428028254" sldId="337"/>
            <ac:graphicFrameMk id="3" creationId="{A762524D-BDE7-46C8-981B-7C3A0593B170}"/>
          </ac:graphicFrameMkLst>
        </pc:graphicFrameChg>
        <pc:picChg chg="add mod">
          <ac:chgData name="HUYNH THANH PHONG" userId="e7936acc-70ab-4d19-872e-e57ad9d619be" providerId="ADAL" clId="{DB0E65D8-74E8-4F96-ACB6-A01DDEF4DD7E}" dt="2021-04-20T09:41:11.874" v="529" actId="14100"/>
          <ac:picMkLst>
            <pc:docMk/>
            <pc:sldMk cId="3428028254" sldId="337"/>
            <ac:picMk id="37" creationId="{CB4DB73F-F766-4893-95E0-DF4D74083FDA}"/>
          </ac:picMkLst>
        </pc:picChg>
      </pc:sldChg>
      <pc:sldChg chg="addSp delSp modSp add mod ord">
        <pc:chgData name="HUYNH THANH PHONG" userId="e7936acc-70ab-4d19-872e-e57ad9d619be" providerId="ADAL" clId="{DB0E65D8-74E8-4F96-ACB6-A01DDEF4DD7E}" dt="2021-04-20T09:43:00.297" v="537" actId="12"/>
        <pc:sldMkLst>
          <pc:docMk/>
          <pc:sldMk cId="3253058185" sldId="338"/>
        </pc:sldMkLst>
        <pc:spChg chg="add mod">
          <ac:chgData name="HUYNH THANH PHONG" userId="e7936acc-70ab-4d19-872e-e57ad9d619be" providerId="ADAL" clId="{DB0E65D8-74E8-4F96-ACB6-A01DDEF4DD7E}" dt="2021-04-20T09:43:00.297" v="537" actId="12"/>
          <ac:spMkLst>
            <pc:docMk/>
            <pc:sldMk cId="3253058185" sldId="338"/>
            <ac:spMk id="2" creationId="{F42D0C45-E6B3-4DD6-86CF-8D1A760B73D0}"/>
          </ac:spMkLst>
        </pc:spChg>
        <pc:spChg chg="add mod">
          <ac:chgData name="HUYNH THANH PHONG" userId="e7936acc-70ab-4d19-872e-e57ad9d619be" providerId="ADAL" clId="{DB0E65D8-74E8-4F96-ACB6-A01DDEF4DD7E}" dt="2021-04-20T09:37:21.972" v="522" actId="207"/>
          <ac:spMkLst>
            <pc:docMk/>
            <pc:sldMk cId="3253058185" sldId="338"/>
            <ac:spMk id="3" creationId="{3EB69A23-1174-46DA-BF98-42E5B4AF3E8C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5" creationId="{00A9B789-D832-427A-8AF3-EF20A11E1688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6" creationId="{A3B13824-E3CA-4F17-97F7-744AF21C1C6A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7" creationId="{BE3A41A2-C022-4038-926B-D571F8999DAF}"/>
          </ac:spMkLst>
        </pc:spChg>
        <pc:spChg chg="del">
          <ac:chgData name="HUYNH THANH PHONG" userId="e7936acc-70ab-4d19-872e-e57ad9d619be" providerId="ADAL" clId="{DB0E65D8-74E8-4F96-ACB6-A01DDEF4DD7E}" dt="2021-04-20T09:27:00.490" v="371" actId="478"/>
          <ac:spMkLst>
            <pc:docMk/>
            <pc:sldMk cId="3253058185" sldId="338"/>
            <ac:spMk id="8" creationId="{C00F8094-68DA-4293-B1DC-EE629B2C23D3}"/>
          </ac:spMkLst>
        </pc:spChg>
        <pc:spChg chg="del">
          <ac:chgData name="HUYNH THANH PHONG" userId="e7936acc-70ab-4d19-872e-e57ad9d619be" providerId="ADAL" clId="{DB0E65D8-74E8-4F96-ACB6-A01DDEF4DD7E}" dt="2021-04-20T09:26:48.133" v="369" actId="478"/>
          <ac:spMkLst>
            <pc:docMk/>
            <pc:sldMk cId="3253058185" sldId="338"/>
            <ac:spMk id="9" creationId="{41157D5F-8F2E-4B4A-BFB6-D3C09677877F}"/>
          </ac:spMkLst>
        </pc:spChg>
        <pc:spChg chg="del">
          <ac:chgData name="HUYNH THANH PHONG" userId="e7936acc-70ab-4d19-872e-e57ad9d619be" providerId="ADAL" clId="{DB0E65D8-74E8-4F96-ACB6-A01DDEF4DD7E}" dt="2021-04-20T09:26:52.209" v="370" actId="478"/>
          <ac:spMkLst>
            <pc:docMk/>
            <pc:sldMk cId="3253058185" sldId="338"/>
            <ac:spMk id="10" creationId="{907ADC41-ED58-4D24-8B27-6AE124F4E6F3}"/>
          </ac:spMkLst>
        </pc:spChg>
      </pc:sldChg>
      <pc:sldChg chg="modSp add mod">
        <pc:chgData name="HUYNH THANH PHONG" userId="e7936acc-70ab-4d19-872e-e57ad9d619be" providerId="ADAL" clId="{DB0E65D8-74E8-4F96-ACB6-A01DDEF4DD7E}" dt="2021-04-20T09:44:16.605" v="615" actId="1076"/>
        <pc:sldMkLst>
          <pc:docMk/>
          <pc:sldMk cId="1556681158" sldId="364"/>
        </pc:sldMkLst>
        <pc:spChg chg="mod">
          <ac:chgData name="HUYNH THANH PHONG" userId="e7936acc-70ab-4d19-872e-e57ad9d619be" providerId="ADAL" clId="{DB0E65D8-74E8-4F96-ACB6-A01DDEF4DD7E}" dt="2021-04-20T09:44:16.605" v="615" actId="1076"/>
          <ac:spMkLst>
            <pc:docMk/>
            <pc:sldMk cId="1556681158" sldId="364"/>
            <ac:spMk id="2" creationId="{F42D0C45-E6B3-4DD6-86CF-8D1A760B73D0}"/>
          </ac:spMkLst>
        </pc:spChg>
        <pc:spChg chg="mod">
          <ac:chgData name="HUYNH THANH PHONG" userId="e7936acc-70ab-4d19-872e-e57ad9d619be" providerId="ADAL" clId="{DB0E65D8-74E8-4F96-ACB6-A01DDEF4DD7E}" dt="2021-04-20T09:43:27.479" v="603" actId="1076"/>
          <ac:spMkLst>
            <pc:docMk/>
            <pc:sldMk cId="1556681158" sldId="364"/>
            <ac:spMk id="3" creationId="{3EB69A23-1174-46DA-BF98-42E5B4AF3E8C}"/>
          </ac:spMkLst>
        </pc:spChg>
      </pc:sldChg>
      <pc:sldChg chg="modSp mod">
        <pc:chgData name="HUYNH THANH PHONG" userId="e7936acc-70ab-4d19-872e-e57ad9d619be" providerId="ADAL" clId="{DB0E65D8-74E8-4F96-ACB6-A01DDEF4DD7E}" dt="2021-04-22T06:24:31.046" v="900" actId="20577"/>
        <pc:sldMkLst>
          <pc:docMk/>
          <pc:sldMk cId="2817610934" sldId="369"/>
        </pc:sldMkLst>
        <pc:spChg chg="mod">
          <ac:chgData name="HUYNH THANH PHONG" userId="e7936acc-70ab-4d19-872e-e57ad9d619be" providerId="ADAL" clId="{DB0E65D8-74E8-4F96-ACB6-A01DDEF4DD7E}" dt="2021-04-22T06:24:31.046" v="900" actId="20577"/>
          <ac:spMkLst>
            <pc:docMk/>
            <pc:sldMk cId="2817610934" sldId="369"/>
            <ac:spMk id="18" creationId="{191EC7B6-D2B4-467E-B53B-BC2A7A4037EB}"/>
          </ac:spMkLst>
        </pc:spChg>
      </pc:sldChg>
    </pc:docChg>
  </pc:docChgLst>
  <pc:docChgLst>
    <pc:chgData name="HUYNH THANH PHONG" userId="S::4501104172@student.hcmue.edu.vn::e7936acc-70ab-4d19-872e-e57ad9d619be" providerId="AD" clId="Web-{00000000-0000-0000-0000-000000000000}"/>
    <pc:docChg chg="addSld">
      <pc:chgData name="HUYNH THANH PHONG" userId="S::4501104172@student.hcmue.edu.vn::e7936acc-70ab-4d19-872e-e57ad9d619be" providerId="AD" clId="Web-{00000000-0000-0000-0000-000000000000}" dt="2021-04-23T11:09:22.499" v="0"/>
      <pc:docMkLst>
        <pc:docMk/>
      </pc:docMkLst>
      <pc:sldChg chg="add replId">
        <pc:chgData name="HUYNH THANH PHONG" userId="S::4501104172@student.hcmue.edu.vn::e7936acc-70ab-4d19-872e-e57ad9d619be" providerId="AD" clId="Web-{00000000-0000-0000-0000-000000000000}" dt="2021-04-23T11:09:22.499" v="0"/>
        <pc:sldMkLst>
          <pc:docMk/>
          <pc:sldMk cId="1840568368" sldId="370"/>
        </pc:sldMkLst>
      </pc:sldChg>
    </pc:docChg>
  </pc:docChgLst>
  <pc:docChgLst>
    <pc:chgData name="LE TAN LOC" userId="S::4501104135@student.hcmue.edu.vn::0ce9f68f-7b32-4ddd-9a78-f676b50a7df2" providerId="AD" clId="Web-{53FBEFE7-96AF-3AB5-E1B3-7BB2244A64E9}"/>
    <pc:docChg chg="modSld">
      <pc:chgData name="LE TAN LOC" userId="S::4501104135@student.hcmue.edu.vn::0ce9f68f-7b32-4ddd-9a78-f676b50a7df2" providerId="AD" clId="Web-{53FBEFE7-96AF-3AB5-E1B3-7BB2244A64E9}" dt="2021-04-22T06:29:19.431" v="483" actId="1076"/>
      <pc:docMkLst>
        <pc:docMk/>
      </pc:docMkLst>
      <pc:sldChg chg="modSp">
        <pc:chgData name="LE TAN LOC" userId="S::4501104135@student.hcmue.edu.vn::0ce9f68f-7b32-4ddd-9a78-f676b50a7df2" providerId="AD" clId="Web-{53FBEFE7-96AF-3AB5-E1B3-7BB2244A64E9}" dt="2021-04-22T06:21:48.154" v="310" actId="1076"/>
        <pc:sldMkLst>
          <pc:docMk/>
          <pc:sldMk cId="4179153492" sldId="299"/>
        </pc:sldMkLst>
        <pc:spChg chg="mod">
          <ac:chgData name="LE TAN LOC" userId="S::4501104135@student.hcmue.edu.vn::0ce9f68f-7b32-4ddd-9a78-f676b50a7df2" providerId="AD" clId="Web-{53FBEFE7-96AF-3AB5-E1B3-7BB2244A64E9}" dt="2021-04-22T06:21:48.154" v="310" actId="1076"/>
          <ac:spMkLst>
            <pc:docMk/>
            <pc:sldMk cId="4179153492" sldId="299"/>
            <ac:spMk id="2" creationId="{71C1F88C-A467-4DA3-806B-917FF38D84E8}"/>
          </ac:spMkLst>
        </pc:spChg>
      </pc:sldChg>
      <pc:sldChg chg="modSp">
        <pc:chgData name="LE TAN LOC" userId="S::4501104135@student.hcmue.edu.vn::0ce9f68f-7b32-4ddd-9a78-f676b50a7df2" providerId="AD" clId="Web-{53FBEFE7-96AF-3AB5-E1B3-7BB2244A64E9}" dt="2021-04-22T05:24:03.410" v="0" actId="1076"/>
        <pc:sldMkLst>
          <pc:docMk/>
          <pc:sldMk cId="3506244692" sldId="362"/>
        </pc:sldMkLst>
        <pc:grpChg chg="mod">
          <ac:chgData name="LE TAN LOC" userId="S::4501104135@student.hcmue.edu.vn::0ce9f68f-7b32-4ddd-9a78-f676b50a7df2" providerId="AD" clId="Web-{53FBEFE7-96AF-3AB5-E1B3-7BB2244A64E9}" dt="2021-04-22T05:24:03.410" v="0" actId="1076"/>
          <ac:grpSpMkLst>
            <pc:docMk/>
            <pc:sldMk cId="3506244692" sldId="362"/>
            <ac:grpSpMk id="3" creationId="{9198D426-3D23-4EC1-92E5-EF35B32598A1}"/>
          </ac:grpSpMkLst>
        </pc:grpChg>
      </pc:sldChg>
      <pc:sldChg chg="addSp modSp addAnim">
        <pc:chgData name="LE TAN LOC" userId="S::4501104135@student.hcmue.edu.vn::0ce9f68f-7b32-4ddd-9a78-f676b50a7df2" providerId="AD" clId="Web-{53FBEFE7-96AF-3AB5-E1B3-7BB2244A64E9}" dt="2021-04-22T06:22:49.202" v="318" actId="20577"/>
        <pc:sldMkLst>
          <pc:docMk/>
          <pc:sldMk cId="3823165931" sldId="365"/>
        </pc:sldMkLst>
        <pc:spChg chg="add mod">
          <ac:chgData name="LE TAN LOC" userId="S::4501104135@student.hcmue.edu.vn::0ce9f68f-7b32-4ddd-9a78-f676b50a7df2" providerId="AD" clId="Web-{53FBEFE7-96AF-3AB5-E1B3-7BB2244A64E9}" dt="2021-04-22T05:40:20.929" v="95" actId="1076"/>
          <ac:spMkLst>
            <pc:docMk/>
            <pc:sldMk cId="3823165931" sldId="365"/>
            <ac:spMk id="4" creationId="{C057F6D4-4605-4D96-9651-05D9E85E7904}"/>
          </ac:spMkLst>
        </pc:spChg>
        <pc:spChg chg="add">
          <ac:chgData name="LE TAN LOC" userId="S::4501104135@student.hcmue.edu.vn::0ce9f68f-7b32-4ddd-9a78-f676b50a7df2" providerId="AD" clId="Web-{53FBEFE7-96AF-3AB5-E1B3-7BB2244A64E9}" dt="2021-04-22T05:36:10.830" v="68"/>
          <ac:spMkLst>
            <pc:docMk/>
            <pc:sldMk cId="3823165931" sldId="365"/>
            <ac:spMk id="5" creationId="{69FC958E-6BE5-470F-AF36-0FF61108F8B6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2:49.202" v="318" actId="20577"/>
          <ac:spMkLst>
            <pc:docMk/>
            <pc:sldMk cId="3823165931" sldId="365"/>
            <ac:spMk id="5" creationId="{F0408D2D-721C-4956-9A6F-A569F565FDC1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0.276" v="100" actId="1076"/>
          <ac:spMkLst>
            <pc:docMk/>
            <pc:sldMk cId="3823165931" sldId="365"/>
            <ac:spMk id="6" creationId="{0A66B82E-B10B-40B7-9920-E3E3217DE798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32:13.826" v="37" actId="1076"/>
          <ac:spMkLst>
            <pc:docMk/>
            <pc:sldMk cId="3823165931" sldId="365"/>
            <ac:spMk id="7" creationId="{66721851-E415-4B84-9B1C-8A109EE61F2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3:53.401" v="101" actId="1076"/>
          <ac:spMkLst>
            <pc:docMk/>
            <pc:sldMk cId="3823165931" sldId="365"/>
            <ac:spMk id="10" creationId="{163851CC-1E89-4C09-A262-D8CDD09CCB5F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4:43.418" v="115" actId="20577"/>
          <ac:spMkLst>
            <pc:docMk/>
            <pc:sldMk cId="3823165931" sldId="365"/>
            <ac:spMk id="11" creationId="{20103976-FD61-4D50-9936-F79C2AEEFB2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5:19.919" v="124" actId="20577"/>
          <ac:spMkLst>
            <pc:docMk/>
            <pc:sldMk cId="3823165931" sldId="365"/>
            <ac:spMk id="12" creationId="{3A72D411-48D7-4A19-8960-44204271A1DF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32:09.716" v="36" actId="1076"/>
          <ac:picMkLst>
            <pc:docMk/>
            <pc:sldMk cId="3823165931" sldId="365"/>
            <ac:picMk id="3" creationId="{E3FA6185-E3E2-4525-9BA4-668139E93AA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3:57.776" v="102" actId="1076"/>
          <ac:picMkLst>
            <pc:docMk/>
            <pc:sldMk cId="3823165931" sldId="365"/>
            <ac:picMk id="9" creationId="{A0910B0D-300F-4B1F-B86D-9C53ED500597}"/>
          </ac:picMkLst>
        </pc:picChg>
      </pc:sldChg>
      <pc:sldChg chg="addSp modSp">
        <pc:chgData name="LE TAN LOC" userId="S::4501104135@student.hcmue.edu.vn::0ce9f68f-7b32-4ddd-9a78-f676b50a7df2" providerId="AD" clId="Web-{53FBEFE7-96AF-3AB5-E1B3-7BB2244A64E9}" dt="2021-04-22T06:29:19.431" v="483" actId="1076"/>
        <pc:sldMkLst>
          <pc:docMk/>
          <pc:sldMk cId="2817610934" sldId="369"/>
        </pc:sldMkLst>
        <pc:spChg chg="mod">
          <ac:chgData name="LE TAN LOC" userId="S::4501104135@student.hcmue.edu.vn::0ce9f68f-7b32-4ddd-9a78-f676b50a7df2" providerId="AD" clId="Web-{53FBEFE7-96AF-3AB5-E1B3-7BB2244A64E9}" dt="2021-04-22T05:50:19.424" v="258" actId="20577"/>
          <ac:spMkLst>
            <pc:docMk/>
            <pc:sldMk cId="2817610934" sldId="369"/>
            <ac:spMk id="2" creationId="{EF8DBC8B-5731-41F4-BD18-B7F16BC5D5EE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8.359" v="167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51.984" v="165" actId="1076"/>
          <ac:spMkLst>
            <pc:docMk/>
            <pc:sldMk cId="2817610934" sldId="369"/>
            <ac:spMk id="4" creationId="{A81114AE-5221-4E41-8664-0236815C8C1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8:48.798" v="212" actId="20577"/>
          <ac:spMkLst>
            <pc:docMk/>
            <pc:sldMk cId="2817610934" sldId="369"/>
            <ac:spMk id="5" creationId="{DFC5E58B-5945-4B1F-A7D2-5BCD0C78DAE2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5:49:34.048" v="253" actId="20577"/>
          <ac:spMkLst>
            <pc:docMk/>
            <pc:sldMk cId="2817610934" sldId="369"/>
            <ac:spMk id="12" creationId="{8455C005-AD03-4C54-8501-E2691881D522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42.078" v="163" actId="1076"/>
          <ac:spMkLst>
            <pc:docMk/>
            <pc:sldMk cId="2817610934" sldId="369"/>
            <ac:spMk id="13" creationId="{B9A27780-D2C5-4756-B622-2E3B7053BCD7}"/>
          </ac:spMkLst>
        </pc:spChg>
        <pc:spChg chg="mod">
          <ac:chgData name="LE TAN LOC" userId="S::4501104135@student.hcmue.edu.vn::0ce9f68f-7b32-4ddd-9a78-f676b50a7df2" providerId="AD" clId="Web-{53FBEFE7-96AF-3AB5-E1B3-7BB2244A64E9}" dt="2021-04-22T05:47:34.312" v="160" actId="1076"/>
          <ac:spMkLst>
            <pc:docMk/>
            <pc:sldMk cId="2817610934" sldId="369"/>
            <ac:spMk id="15" creationId="{384A0370-3B8C-4239-BD59-6F39C7AC766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08.446" v="480" actId="1076"/>
          <ac:spMkLst>
            <pc:docMk/>
            <pc:sldMk cId="2817610934" sldId="369"/>
            <ac:spMk id="18" creationId="{191EC7B6-D2B4-467E-B53B-BC2A7A4037EB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1.602" v="481" actId="1076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9.431" v="483" actId="1076"/>
          <ac:spMkLst>
            <pc:docMk/>
            <pc:sldMk cId="2817610934" sldId="369"/>
            <ac:spMk id="20" creationId="{ADAD2461-3F53-4628-8D0C-9F9B83A96BCC}"/>
          </ac:spMkLst>
        </pc:spChg>
        <pc:spChg chg="add mod">
          <ac:chgData name="LE TAN LOC" userId="S::4501104135@student.hcmue.edu.vn::0ce9f68f-7b32-4ddd-9a78-f676b50a7df2" providerId="AD" clId="Web-{53FBEFE7-96AF-3AB5-E1B3-7BB2244A64E9}" dt="2021-04-22T06:29:15.337" v="482" actId="1076"/>
          <ac:spMkLst>
            <pc:docMk/>
            <pc:sldMk cId="2817610934" sldId="369"/>
            <ac:spMk id="21" creationId="{91FDE3D7-BDCC-4555-B404-0B479DCBBFCD}"/>
          </ac:spMkLst>
        </pc:spChg>
        <pc:picChg chg="mod">
          <ac:chgData name="LE TAN LOC" userId="S::4501104135@student.hcmue.edu.vn::0ce9f68f-7b32-4ddd-9a78-f676b50a7df2" providerId="AD" clId="Web-{53FBEFE7-96AF-3AB5-E1B3-7BB2244A64E9}" dt="2021-04-22T05:47:46.718" v="164" actId="1076"/>
          <ac:picMkLst>
            <pc:docMk/>
            <pc:sldMk cId="2817610934" sldId="369"/>
            <ac:picMk id="8" creationId="{5701BE89-1A07-47B6-845A-DEC4DFCDD679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8.484" v="162" actId="1076"/>
          <ac:picMkLst>
            <pc:docMk/>
            <pc:sldMk cId="2817610934" sldId="369"/>
            <ac:picMk id="14" creationId="{A2280A5E-C007-4011-9EA9-4222D6AFC51F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36.312" v="161" actId="1076"/>
          <ac:picMkLst>
            <pc:docMk/>
            <pc:sldMk cId="2817610934" sldId="369"/>
            <ac:picMk id="16" creationId="{64791A48-25ED-4093-83B2-6A48FB5251D5}"/>
          </ac:picMkLst>
        </pc:picChg>
        <pc:picChg chg="mod">
          <ac:chgData name="LE TAN LOC" userId="S::4501104135@student.hcmue.edu.vn::0ce9f68f-7b32-4ddd-9a78-f676b50a7df2" providerId="AD" clId="Web-{53FBEFE7-96AF-3AB5-E1B3-7BB2244A64E9}" dt="2021-04-22T05:47:55.531" v="166" actId="1076"/>
          <ac:picMkLst>
            <pc:docMk/>
            <pc:sldMk cId="2817610934" sldId="369"/>
            <ac:picMk id="17" creationId="{43F68FB4-75E3-4871-A220-ECBE7ADEEBE7}"/>
          </ac:picMkLst>
        </pc:picChg>
      </pc:sldChg>
    </pc:docChg>
  </pc:docChgLst>
  <pc:docChgLst>
    <pc:chgData name="PHAM DUY MINH" userId="f3792757-dcda-4da0-b4c4-2c6e81ff7fe6" providerId="ADAL" clId="{B18EEBF7-100A-4D71-BD9C-3133F86501A3}"/>
    <pc:docChg chg="undo redo custSel addSld delSld modSld">
      <pc:chgData name="PHAM DUY MINH" userId="f3792757-dcda-4da0-b4c4-2c6e81ff7fe6" providerId="ADAL" clId="{B18EEBF7-100A-4D71-BD9C-3133F86501A3}" dt="2021-04-22T12:01:26.294" v="1042"/>
      <pc:docMkLst>
        <pc:docMk/>
      </pc:docMkLst>
      <pc:sldChg chg="addSp delSp modSp del mod">
        <pc:chgData name="PHAM DUY MINH" userId="f3792757-dcda-4da0-b4c4-2c6e81ff7fe6" providerId="ADAL" clId="{B18EEBF7-100A-4D71-BD9C-3133F86501A3}" dt="2021-04-20T11:03:25.412" v="206" actId="2696"/>
        <pc:sldMkLst>
          <pc:docMk/>
          <pc:sldMk cId="1585171815" sldId="329"/>
        </pc:sldMkLst>
        <pc:spChg chg="del">
          <ac:chgData name="PHAM DUY MINH" userId="f3792757-dcda-4da0-b4c4-2c6e81ff7fe6" providerId="ADAL" clId="{B18EEBF7-100A-4D71-BD9C-3133F86501A3}" dt="2021-04-20T10:49:07.751" v="161" actId="931"/>
          <ac:spMkLst>
            <pc:docMk/>
            <pc:sldMk cId="1585171815" sldId="329"/>
            <ac:spMk id="23" creationId="{1148B463-150E-46ED-B443-3C4A4D991F59}"/>
          </ac:spMkLst>
        </pc:spChg>
        <pc:spChg chg="add del mod">
          <ac:chgData name="PHAM DUY MINH" userId="f3792757-dcda-4da0-b4c4-2c6e81ff7fe6" providerId="ADAL" clId="{B18EEBF7-100A-4D71-BD9C-3133F86501A3}" dt="2021-04-20T10:50:51.112" v="177" actId="931"/>
          <ac:spMkLst>
            <pc:docMk/>
            <pc:sldMk cId="1585171815" sldId="329"/>
            <ac:spMk id="27" creationId="{95F78F1B-8E66-4461-AE02-C58F0BAB0FEF}"/>
          </ac:spMkLst>
        </pc:spChg>
        <pc:spChg chg="add del mod">
          <ac:chgData name="PHAM DUY MINH" userId="f3792757-dcda-4da0-b4c4-2c6e81ff7fe6" providerId="ADAL" clId="{B18EEBF7-100A-4D71-BD9C-3133F86501A3}" dt="2021-04-20T10:55:19.335" v="181" actId="931"/>
          <ac:spMkLst>
            <pc:docMk/>
            <pc:sldMk cId="1585171815" sldId="329"/>
            <ac:spMk id="31" creationId="{B6385C48-A1F4-46AB-AD9D-DED9EF8BE356}"/>
          </ac:spMkLst>
        </pc:spChg>
        <pc:spChg chg="mod">
          <ac:chgData name="PHAM DUY MINH" userId="f3792757-dcda-4da0-b4c4-2c6e81ff7fe6" providerId="ADAL" clId="{B18EEBF7-100A-4D71-BD9C-3133F86501A3}" dt="2021-04-20T10:45:16.906" v="160" actId="20577"/>
          <ac:spMkLst>
            <pc:docMk/>
            <pc:sldMk cId="1585171815" sldId="329"/>
            <ac:spMk id="35" creationId="{C3E1E0E3-E57B-40D4-B07B-C10DC21843C3}"/>
          </ac:spMkLst>
        </pc:spChg>
        <pc:spChg chg="add del mod">
          <ac:chgData name="PHAM DUY MINH" userId="f3792757-dcda-4da0-b4c4-2c6e81ff7fe6" providerId="ADAL" clId="{B18EEBF7-100A-4D71-BD9C-3133F86501A3}" dt="2021-04-20T10:59:21.323" v="190" actId="931"/>
          <ac:spMkLst>
            <pc:docMk/>
            <pc:sldMk cId="1585171815" sldId="329"/>
            <ac:spMk id="36" creationId="{F52B65A6-1D2D-4A88-B5B8-F05A6541B0D1}"/>
          </ac:spMkLst>
        </pc:spChg>
        <pc:spChg chg="add del mod">
          <ac:chgData name="PHAM DUY MINH" userId="f3792757-dcda-4da0-b4c4-2c6e81ff7fe6" providerId="ADAL" clId="{B18EEBF7-100A-4D71-BD9C-3133F86501A3}" dt="2021-04-20T11:02:20.668" v="194" actId="931"/>
          <ac:spMkLst>
            <pc:docMk/>
            <pc:sldMk cId="1585171815" sldId="329"/>
            <ac:spMk id="40" creationId="{B4B8C0D8-271A-43DF-8F82-9F6A71162BB5}"/>
          </ac:spMkLst>
        </pc:spChg>
        <pc:spChg chg="add del mod">
          <ac:chgData name="PHAM DUY MINH" userId="f3792757-dcda-4da0-b4c4-2c6e81ff7fe6" providerId="ADAL" clId="{B18EEBF7-100A-4D71-BD9C-3133F86501A3}" dt="2021-04-20T11:02:39.514" v="200" actId="931"/>
          <ac:spMkLst>
            <pc:docMk/>
            <pc:sldMk cId="1585171815" sldId="329"/>
            <ac:spMk id="44" creationId="{53F57F1B-62B2-4AB7-8055-6377B7F084D0}"/>
          </ac:spMkLst>
        </pc:spChg>
        <pc:spChg chg="add del mod">
          <ac:chgData name="PHAM DUY MINH" userId="f3792757-dcda-4da0-b4c4-2c6e81ff7fe6" providerId="ADAL" clId="{B18EEBF7-100A-4D71-BD9C-3133F86501A3}" dt="2021-04-20T11:03:02.577" v="204" actId="478"/>
          <ac:spMkLst>
            <pc:docMk/>
            <pc:sldMk cId="1585171815" sldId="329"/>
            <ac:spMk id="48" creationId="{8597C5CD-9A10-4CC2-9350-15A689EAD5B6}"/>
          </ac:spMkLst>
        </pc:spChg>
        <pc:graphicFrameChg chg="del">
          <ac:chgData name="PHAM DUY MINH" userId="f3792757-dcda-4da0-b4c4-2c6e81ff7fe6" providerId="ADAL" clId="{B18EEBF7-100A-4D71-BD9C-3133F86501A3}" dt="2021-04-20T11:03:21.018" v="205" actId="21"/>
          <ac:graphicFrameMkLst>
            <pc:docMk/>
            <pc:sldMk cId="1585171815" sldId="329"/>
            <ac:graphicFrameMk id="2" creationId="{0EF6C306-0867-4C16-9EF0-0FB8656A6287}"/>
          </ac:graphicFrameMkLst>
        </pc:graphicFrameChg>
        <pc:picChg chg="add del mod">
          <ac:chgData name="PHAM DUY MINH" userId="f3792757-dcda-4da0-b4c4-2c6e81ff7fe6" providerId="ADAL" clId="{B18EEBF7-100A-4D71-BD9C-3133F86501A3}" dt="2021-04-20T10:50:45.482" v="176" actId="478"/>
          <ac:picMkLst>
            <pc:docMk/>
            <pc:sldMk cId="1585171815" sldId="329"/>
            <ac:picMk id="25" creationId="{6100A3D2-0D06-4641-AF46-F269DF95F34C}"/>
          </ac:picMkLst>
        </pc:picChg>
        <pc:picChg chg="add del mod">
          <ac:chgData name="PHAM DUY MINH" userId="f3792757-dcda-4da0-b4c4-2c6e81ff7fe6" providerId="ADAL" clId="{B18EEBF7-100A-4D71-BD9C-3133F86501A3}" dt="2021-04-20T10:54:59.382" v="180" actId="478"/>
          <ac:picMkLst>
            <pc:docMk/>
            <pc:sldMk cId="1585171815" sldId="329"/>
            <ac:picMk id="29" creationId="{17436C7C-A562-4DDB-BF31-ED9082389AD4}"/>
          </ac:picMkLst>
        </pc:picChg>
        <pc:picChg chg="add del mod">
          <ac:chgData name="PHAM DUY MINH" userId="f3792757-dcda-4da0-b4c4-2c6e81ff7fe6" providerId="ADAL" clId="{B18EEBF7-100A-4D71-BD9C-3133F86501A3}" dt="2021-04-20T10:55:34.933" v="185" actId="478"/>
          <ac:picMkLst>
            <pc:docMk/>
            <pc:sldMk cId="1585171815" sldId="329"/>
            <ac:picMk id="33" creationId="{524F9A5A-B6FB-4E80-8752-8BA2C5F2D675}"/>
          </ac:picMkLst>
        </pc:picChg>
        <pc:picChg chg="add del mod">
          <ac:chgData name="PHAM DUY MINH" userId="f3792757-dcda-4da0-b4c4-2c6e81ff7fe6" providerId="ADAL" clId="{B18EEBF7-100A-4D71-BD9C-3133F86501A3}" dt="2021-04-20T11:00:02.146" v="193" actId="478"/>
          <ac:picMkLst>
            <pc:docMk/>
            <pc:sldMk cId="1585171815" sldId="329"/>
            <ac:picMk id="38" creationId="{8A356149-158E-4C6A-B1EB-4EC3ED76954D}"/>
          </ac:picMkLst>
        </pc:picChg>
        <pc:picChg chg="add del mod">
          <ac:chgData name="PHAM DUY MINH" userId="f3792757-dcda-4da0-b4c4-2c6e81ff7fe6" providerId="ADAL" clId="{B18EEBF7-100A-4D71-BD9C-3133F86501A3}" dt="2021-04-20T11:02:32.772" v="199" actId="478"/>
          <ac:picMkLst>
            <pc:docMk/>
            <pc:sldMk cId="1585171815" sldId="329"/>
            <ac:picMk id="42" creationId="{44BCC58A-8120-471B-9A02-D5DC52EA05F2}"/>
          </ac:picMkLst>
        </pc:picChg>
        <pc:picChg chg="add del mod">
          <ac:chgData name="PHAM DUY MINH" userId="f3792757-dcda-4da0-b4c4-2c6e81ff7fe6" providerId="ADAL" clId="{B18EEBF7-100A-4D71-BD9C-3133F86501A3}" dt="2021-04-20T11:02:50.737" v="203" actId="478"/>
          <ac:picMkLst>
            <pc:docMk/>
            <pc:sldMk cId="1585171815" sldId="329"/>
            <ac:picMk id="46" creationId="{7EBA7ECE-A9BF-4CAA-B932-02A4BD8BC862}"/>
          </ac:picMkLst>
        </pc:picChg>
      </pc:sldChg>
      <pc:sldChg chg="addSp delSp modSp mod">
        <pc:chgData name="PHAM DUY MINH" userId="f3792757-dcda-4da0-b4c4-2c6e81ff7fe6" providerId="ADAL" clId="{B18EEBF7-100A-4D71-BD9C-3133F86501A3}" dt="2021-04-20T10:44:09.427" v="86" actId="14100"/>
        <pc:sldMkLst>
          <pc:docMk/>
          <pc:sldMk cId="2682271074" sldId="334"/>
        </pc:sldMkLst>
        <pc:spChg chg="mod">
          <ac:chgData name="PHAM DUY MINH" userId="f3792757-dcda-4da0-b4c4-2c6e81ff7fe6" providerId="ADAL" clId="{B18EEBF7-100A-4D71-BD9C-3133F86501A3}" dt="2021-04-20T10:43:52.565" v="85" actId="14100"/>
          <ac:spMkLst>
            <pc:docMk/>
            <pc:sldMk cId="2682271074" sldId="334"/>
            <ac:spMk id="6" creationId="{5147E1CD-9337-484F-B880-7D7A5B6B75DB}"/>
          </ac:spMkLst>
        </pc:spChg>
        <pc:picChg chg="add del mod">
          <ac:chgData name="PHAM DUY MINH" userId="f3792757-dcda-4da0-b4c4-2c6e81ff7fe6" providerId="ADAL" clId="{B18EEBF7-100A-4D71-BD9C-3133F86501A3}" dt="2021-04-20T10:35:42.819" v="77" actId="478"/>
          <ac:picMkLst>
            <pc:docMk/>
            <pc:sldMk cId="2682271074" sldId="334"/>
            <ac:picMk id="2" creationId="{4AA8B872-91E0-4ED8-80BB-BAE24D17B81E}"/>
          </ac:picMkLst>
        </pc:picChg>
        <pc:picChg chg="add mod">
          <ac:chgData name="PHAM DUY MINH" userId="f3792757-dcda-4da0-b4c4-2c6e81ff7fe6" providerId="ADAL" clId="{B18EEBF7-100A-4D71-BD9C-3133F86501A3}" dt="2021-04-20T10:44:09.427" v="86" actId="14100"/>
          <ac:picMkLst>
            <pc:docMk/>
            <pc:sldMk cId="2682271074" sldId="334"/>
            <ac:picMk id="1026" creationId="{AC3600AA-F705-4814-84C6-64FC63996ED6}"/>
          </ac:picMkLst>
        </pc:picChg>
      </pc:sldChg>
      <pc:sldChg chg="modSp mod">
        <pc:chgData name="PHAM DUY MINH" userId="f3792757-dcda-4da0-b4c4-2c6e81ff7fe6" providerId="ADAL" clId="{B18EEBF7-100A-4D71-BD9C-3133F86501A3}" dt="2021-04-20T07:52:53.960" v="5" actId="1076"/>
        <pc:sldMkLst>
          <pc:docMk/>
          <pc:sldMk cId="3506244692" sldId="362"/>
        </pc:sldMkLst>
        <pc:spChg chg="mod">
          <ac:chgData name="PHAM DUY MINH" userId="f3792757-dcda-4da0-b4c4-2c6e81ff7fe6" providerId="ADAL" clId="{B18EEBF7-100A-4D71-BD9C-3133F86501A3}" dt="2021-04-20T07:52:53.960" v="5" actId="1076"/>
          <ac:spMkLst>
            <pc:docMk/>
            <pc:sldMk cId="3506244692" sldId="362"/>
            <ac:spMk id="109" creationId="{9DDAD163-4641-4902-A9B6-4BEC82362BA5}"/>
          </ac:spMkLst>
        </pc:spChg>
      </pc:sldChg>
      <pc:sldChg chg="delSp modSp mod delAnim modAnim">
        <pc:chgData name="PHAM DUY MINH" userId="f3792757-dcda-4da0-b4c4-2c6e81ff7fe6" providerId="ADAL" clId="{B18EEBF7-100A-4D71-BD9C-3133F86501A3}" dt="2021-04-22T06:05:57.658" v="874"/>
        <pc:sldMkLst>
          <pc:docMk/>
          <pc:sldMk cId="3823165931" sldId="365"/>
        </pc:sldMkLst>
        <pc:spChg chg="del mod">
          <ac:chgData name="PHAM DUY MINH" userId="f3792757-dcda-4da0-b4c4-2c6e81ff7fe6" providerId="ADAL" clId="{B18EEBF7-100A-4D71-BD9C-3133F86501A3}" dt="2021-04-22T06:05:27.367" v="872" actId="478"/>
          <ac:spMkLst>
            <pc:docMk/>
            <pc:sldMk cId="3823165931" sldId="365"/>
            <ac:spMk id="5" creationId="{69FC958E-6BE5-470F-AF36-0FF61108F8B6}"/>
          </ac:spMkLst>
        </pc:spChg>
        <pc:spChg chg="del">
          <ac:chgData name="PHAM DUY MINH" userId="f3792757-dcda-4da0-b4c4-2c6e81ff7fe6" providerId="ADAL" clId="{B18EEBF7-100A-4D71-BD9C-3133F86501A3}" dt="2021-04-22T06:05:20.223" v="870" actId="478"/>
          <ac:spMkLst>
            <pc:docMk/>
            <pc:sldMk cId="3823165931" sldId="365"/>
            <ac:spMk id="10" creationId="{163851CC-1E89-4C09-A262-D8CDD09CCB5F}"/>
          </ac:spMkLst>
        </pc:spChg>
        <pc:spChg chg="mod">
          <ac:chgData name="PHAM DUY MINH" userId="f3792757-dcda-4da0-b4c4-2c6e81ff7fe6" providerId="ADAL" clId="{B18EEBF7-100A-4D71-BD9C-3133F86501A3}" dt="2021-04-22T06:02:23.037" v="855" actId="1076"/>
          <ac:spMkLst>
            <pc:docMk/>
            <pc:sldMk cId="3823165931" sldId="365"/>
            <ac:spMk id="12" creationId="{3A72D411-48D7-4A19-8960-44204271A1DF}"/>
          </ac:spMkLst>
        </pc:spChg>
      </pc:sldChg>
      <pc:sldChg chg="addSp delSp modSp new mod">
        <pc:chgData name="PHAM DUY MINH" userId="f3792757-dcda-4da0-b4c4-2c6e81ff7fe6" providerId="ADAL" clId="{B18EEBF7-100A-4D71-BD9C-3133F86501A3}" dt="2021-04-20T11:50:50.797" v="410" actId="478"/>
        <pc:sldMkLst>
          <pc:docMk/>
          <pc:sldMk cId="3764039436" sldId="368"/>
        </pc:sldMkLst>
        <pc:spChg chg="mod">
          <ac:chgData name="PHAM DUY MINH" userId="f3792757-dcda-4da0-b4c4-2c6e81ff7fe6" providerId="ADAL" clId="{B18EEBF7-100A-4D71-BD9C-3133F86501A3}" dt="2021-04-20T11:03:53.882" v="280" actId="20577"/>
          <ac:spMkLst>
            <pc:docMk/>
            <pc:sldMk cId="3764039436" sldId="368"/>
            <ac:spMk id="2" creationId="{038D6C0D-3752-4BE3-A461-4A233DBA37B8}"/>
          </ac:spMkLst>
        </pc:spChg>
        <pc:spChg chg="add del mod">
          <ac:chgData name="PHAM DUY MINH" userId="f3792757-dcda-4da0-b4c4-2c6e81ff7fe6" providerId="ADAL" clId="{B18EEBF7-100A-4D71-BD9C-3133F86501A3}" dt="2021-04-20T11:50:25.156" v="403" actId="478"/>
          <ac:spMkLst>
            <pc:docMk/>
            <pc:sldMk cId="3764039436" sldId="368"/>
            <ac:spMk id="6" creationId="{1D10F082-B1CA-4FD7-9C95-56BCEFD5414D}"/>
          </ac:spMkLst>
        </pc:spChg>
        <pc:spChg chg="add del mod">
          <ac:chgData name="PHAM DUY MINH" userId="f3792757-dcda-4da0-b4c4-2c6e81ff7fe6" providerId="ADAL" clId="{B18EEBF7-100A-4D71-BD9C-3133F86501A3}" dt="2021-04-20T11:50:38.720" v="407" actId="478"/>
          <ac:spMkLst>
            <pc:docMk/>
            <pc:sldMk cId="3764039436" sldId="368"/>
            <ac:spMk id="7" creationId="{D64AF46E-13FA-4228-A698-88579C1235AA}"/>
          </ac:spMkLst>
        </pc:spChg>
        <pc:spChg chg="add mod">
          <ac:chgData name="PHAM DUY MINH" userId="f3792757-dcda-4da0-b4c4-2c6e81ff7fe6" providerId="ADAL" clId="{B18EEBF7-100A-4D71-BD9C-3133F86501A3}" dt="2021-04-20T11:50:31.974" v="404" actId="1076"/>
          <ac:spMkLst>
            <pc:docMk/>
            <pc:sldMk cId="3764039436" sldId="368"/>
            <ac:spMk id="8" creationId="{0B75C3CC-B4A8-47BA-8A1B-1B58DA62D4E3}"/>
          </ac:spMkLst>
        </pc:spChg>
        <pc:spChg chg="add del mod">
          <ac:chgData name="PHAM DUY MINH" userId="f3792757-dcda-4da0-b4c4-2c6e81ff7fe6" providerId="ADAL" clId="{B18EEBF7-100A-4D71-BD9C-3133F86501A3}" dt="2021-04-20T11:50:47.277" v="409" actId="478"/>
          <ac:spMkLst>
            <pc:docMk/>
            <pc:sldMk cId="3764039436" sldId="368"/>
            <ac:spMk id="9" creationId="{D307DA18-086E-4E41-B293-0E2715DDE25A}"/>
          </ac:spMkLst>
        </pc:spChg>
        <pc:spChg chg="add mod">
          <ac:chgData name="PHAM DUY MINH" userId="f3792757-dcda-4da0-b4c4-2c6e81ff7fe6" providerId="ADAL" clId="{B18EEBF7-100A-4D71-BD9C-3133F86501A3}" dt="2021-04-20T11:50:42.265" v="408" actId="1076"/>
          <ac:spMkLst>
            <pc:docMk/>
            <pc:sldMk cId="3764039436" sldId="368"/>
            <ac:spMk id="10" creationId="{554229F3-D0F5-4E43-8792-90EB440D9A45}"/>
          </ac:spMkLst>
        </pc:spChg>
        <pc:spChg chg="add del mod">
          <ac:chgData name="PHAM DUY MINH" userId="f3792757-dcda-4da0-b4c4-2c6e81ff7fe6" providerId="ADAL" clId="{B18EEBF7-100A-4D71-BD9C-3133F86501A3}" dt="2021-04-20T11:50:50.797" v="410" actId="478"/>
          <ac:spMkLst>
            <pc:docMk/>
            <pc:sldMk cId="3764039436" sldId="368"/>
            <ac:spMk id="11" creationId="{84C8DA39-19F2-4B06-B97C-8A2F5FFC762D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2" creationId="{A4F8C413-314A-490D-8BB0-CF9D258134D4}"/>
          </ac:spMkLst>
        </pc:spChg>
        <pc:spChg chg="add mod">
          <ac:chgData name="PHAM DUY MINH" userId="f3792757-dcda-4da0-b4c4-2c6e81ff7fe6" providerId="ADAL" clId="{B18EEBF7-100A-4D71-BD9C-3133F86501A3}" dt="2021-04-20T11:49:39.042" v="402" actId="1076"/>
          <ac:spMkLst>
            <pc:docMk/>
            <pc:sldMk cId="3764039436" sldId="368"/>
            <ac:spMk id="13" creationId="{403FF5E4-E555-4A89-A7FF-CF6218B2F12C}"/>
          </ac:spMkLst>
        </pc:spChg>
        <pc:graphicFrameChg chg="add mod modGraphic">
          <ac:chgData name="PHAM DUY MINH" userId="f3792757-dcda-4da0-b4c4-2c6e81ff7fe6" providerId="ADAL" clId="{B18EEBF7-100A-4D71-BD9C-3133F86501A3}" dt="2021-04-20T11:12:48.264" v="391" actId="14734"/>
          <ac:graphicFrameMkLst>
            <pc:docMk/>
            <pc:sldMk cId="3764039436" sldId="368"/>
            <ac:graphicFrameMk id="3" creationId="{4EE2AD05-5144-4418-9BA9-ADD4F9F2ED25}"/>
          </ac:graphicFrameMkLst>
        </pc:graphicFrameChg>
        <pc:picChg chg="add mod">
          <ac:chgData name="PHAM DUY MINH" userId="f3792757-dcda-4da0-b4c4-2c6e81ff7fe6" providerId="ADAL" clId="{B18EEBF7-100A-4D71-BD9C-3133F86501A3}" dt="2021-04-20T11:47:57.872" v="394" actId="1076"/>
          <ac:picMkLst>
            <pc:docMk/>
            <pc:sldMk cId="3764039436" sldId="368"/>
            <ac:picMk id="5" creationId="{B7028B08-9C3E-4048-BF3B-CB87C8DC3E9C}"/>
          </ac:picMkLst>
        </pc:picChg>
      </pc:sldChg>
      <pc:sldChg chg="addSp delSp modSp mod delAnim modAnim">
        <pc:chgData name="PHAM DUY MINH" userId="f3792757-dcda-4da0-b4c4-2c6e81ff7fe6" providerId="ADAL" clId="{B18EEBF7-100A-4D71-BD9C-3133F86501A3}" dt="2021-04-22T12:01:26.294" v="1042"/>
        <pc:sldMkLst>
          <pc:docMk/>
          <pc:sldMk cId="2817610934" sldId="369"/>
        </pc:sldMkLst>
        <pc:spChg chg="mod">
          <ac:chgData name="PHAM DUY MINH" userId="f3792757-dcda-4da0-b4c4-2c6e81ff7fe6" providerId="ADAL" clId="{B18EEBF7-100A-4D71-BD9C-3133F86501A3}" dt="2021-04-20T12:15:46.633" v="852" actId="1076"/>
          <ac:spMkLst>
            <pc:docMk/>
            <pc:sldMk cId="2817610934" sldId="369"/>
            <ac:spMk id="3" creationId="{12A58161-EBA0-4583-A4F4-1FC9FFCD5A2A}"/>
          </ac:spMkLst>
        </pc:spChg>
        <pc:spChg chg="mod">
          <ac:chgData name="PHAM DUY MINH" userId="f3792757-dcda-4da0-b4c4-2c6e81ff7fe6" providerId="ADAL" clId="{B18EEBF7-100A-4D71-BD9C-3133F86501A3}" dt="2021-04-22T11:38:08.513" v="891" actId="1076"/>
          <ac:spMkLst>
            <pc:docMk/>
            <pc:sldMk cId="2817610934" sldId="369"/>
            <ac:spMk id="4" creationId="{A81114AE-5221-4E41-8664-0236815C8C12}"/>
          </ac:spMkLst>
        </pc:spChg>
        <pc:spChg chg="del">
          <ac:chgData name="PHAM DUY MINH" userId="f3792757-dcda-4da0-b4c4-2c6e81ff7fe6" providerId="ADAL" clId="{B18EEBF7-100A-4D71-BD9C-3133F86501A3}" dt="2021-04-20T12:02:36.883" v="414" actId="21"/>
          <ac:spMkLst>
            <pc:docMk/>
            <pc:sldMk cId="2817610934" sldId="369"/>
            <ac:spMk id="11" creationId="{35A393CE-2CF9-4FC1-8A61-D4B028F088BF}"/>
          </ac:spMkLst>
        </pc:spChg>
        <pc:spChg chg="del mod">
          <ac:chgData name="PHAM DUY MINH" userId="f3792757-dcda-4da0-b4c4-2c6e81ff7fe6" providerId="ADAL" clId="{B18EEBF7-100A-4D71-BD9C-3133F86501A3}" dt="2021-04-20T12:06:54.371" v="531" actId="478"/>
          <ac:spMkLst>
            <pc:docMk/>
            <pc:sldMk cId="2817610934" sldId="369"/>
            <ac:spMk id="12" creationId="{484F7414-AD49-4F96-90CC-134804747AC2}"/>
          </ac:spMkLst>
        </pc:spChg>
        <pc:spChg chg="mod">
          <ac:chgData name="PHAM DUY MINH" userId="f3792757-dcda-4da0-b4c4-2c6e81ff7fe6" providerId="ADAL" clId="{B18EEBF7-100A-4D71-BD9C-3133F86501A3}" dt="2021-04-22T11:58:44.836" v="1034" actId="1076"/>
          <ac:spMkLst>
            <pc:docMk/>
            <pc:sldMk cId="2817610934" sldId="369"/>
            <ac:spMk id="12" creationId="{8455C005-AD03-4C54-8501-E2691881D522}"/>
          </ac:spMkLst>
        </pc:spChg>
        <pc:spChg chg="add mod">
          <ac:chgData name="PHAM DUY MINH" userId="f3792757-dcda-4da0-b4c4-2c6e81ff7fe6" providerId="ADAL" clId="{B18EEBF7-100A-4D71-BD9C-3133F86501A3}" dt="2021-04-22T11:39:37.442" v="898" actId="1076"/>
          <ac:spMkLst>
            <pc:docMk/>
            <pc:sldMk cId="2817610934" sldId="369"/>
            <ac:spMk id="13" creationId="{B9A27780-D2C5-4756-B622-2E3B7053BCD7}"/>
          </ac:spMkLst>
        </pc:spChg>
        <pc:spChg chg="add mod">
          <ac:chgData name="PHAM DUY MINH" userId="f3792757-dcda-4da0-b4c4-2c6e81ff7fe6" providerId="ADAL" clId="{B18EEBF7-100A-4D71-BD9C-3133F86501A3}" dt="2021-04-20T12:15:18.238" v="850" actId="1076"/>
          <ac:spMkLst>
            <pc:docMk/>
            <pc:sldMk cId="2817610934" sldId="369"/>
            <ac:spMk id="15" creationId="{384A0370-3B8C-4239-BD59-6F39C7AC766C}"/>
          </ac:spMkLst>
        </pc:spChg>
        <pc:spChg chg="mod">
          <ac:chgData name="PHAM DUY MINH" userId="f3792757-dcda-4da0-b4c4-2c6e81ff7fe6" providerId="ADAL" clId="{B18EEBF7-100A-4D71-BD9C-3133F86501A3}" dt="2021-04-22T11:37:33.762" v="886" actId="1076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0" creationId="{ADAD2461-3F53-4628-8D0C-9F9B83A96BCC}"/>
          </ac:spMkLst>
        </pc:spChg>
        <pc:spChg chg="del mod">
          <ac:chgData name="PHAM DUY MINH" userId="f3792757-dcda-4da0-b4c4-2c6e81ff7fe6" providerId="ADAL" clId="{B18EEBF7-100A-4D71-BD9C-3133F86501A3}" dt="2021-04-22T11:41:44.118" v="907" actId="21"/>
          <ac:spMkLst>
            <pc:docMk/>
            <pc:sldMk cId="2817610934" sldId="369"/>
            <ac:spMk id="21" creationId="{91FDE3D7-BDCC-4555-B404-0B479DCBBFCD}"/>
          </ac:spMkLst>
        </pc:spChg>
        <pc:spChg chg="add del mod">
          <ac:chgData name="PHAM DUY MINH" userId="f3792757-dcda-4da0-b4c4-2c6e81ff7fe6" providerId="ADAL" clId="{B18EEBF7-100A-4D71-BD9C-3133F86501A3}" dt="2021-04-22T11:57:40.145" v="1030"/>
          <ac:spMkLst>
            <pc:docMk/>
            <pc:sldMk cId="2817610934" sldId="369"/>
            <ac:spMk id="22" creationId="{5AEAAED3-A791-42B0-AEC1-6118BB098409}"/>
          </ac:spMkLst>
        </pc:spChg>
        <pc:spChg chg="add mod">
          <ac:chgData name="PHAM DUY MINH" userId="f3792757-dcda-4da0-b4c4-2c6e81ff7fe6" providerId="ADAL" clId="{B18EEBF7-100A-4D71-BD9C-3133F86501A3}" dt="2021-04-22T12:01:17.157" v="1040" actId="1076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B18EEBF7-100A-4D71-BD9C-3133F86501A3}" dt="2021-04-20T12:11:40.904" v="711" actId="478"/>
          <ac:picMkLst>
            <pc:docMk/>
            <pc:sldMk cId="2817610934" sldId="369"/>
            <ac:picMk id="5" creationId="{D95BB229-49D6-4107-8741-BA9F1B29BD4E}"/>
          </ac:picMkLst>
        </pc:picChg>
        <pc:picChg chg="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8" creationId="{5701BE89-1A07-47B6-845A-DEC4DFCDD679}"/>
          </ac:picMkLst>
        </pc:picChg>
        <pc:picChg chg="del">
          <ac:chgData name="PHAM DUY MINH" userId="f3792757-dcda-4da0-b4c4-2c6e81ff7fe6" providerId="ADAL" clId="{B18EEBF7-100A-4D71-BD9C-3133F86501A3}" dt="2021-04-20T12:06:48.883" v="529" actId="478"/>
          <ac:picMkLst>
            <pc:docMk/>
            <pc:sldMk cId="2817610934" sldId="369"/>
            <ac:picMk id="9" creationId="{6A6D0470-28ED-4E56-A7FA-AB8EFC7A68EA}"/>
          </ac:picMkLst>
        </pc:picChg>
        <pc:picChg chg="add del">
          <ac:chgData name="PHAM DUY MINH" userId="f3792757-dcda-4da0-b4c4-2c6e81ff7fe6" providerId="ADAL" clId="{B18EEBF7-100A-4D71-BD9C-3133F86501A3}" dt="2021-04-20T12:06:50.382" v="530" actId="478"/>
          <ac:picMkLst>
            <pc:docMk/>
            <pc:sldMk cId="2817610934" sldId="369"/>
            <ac:picMk id="10" creationId="{0B5D5CCC-AF75-47BB-8F29-E868273F3FD1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4" creationId="{A2280A5E-C007-4011-9EA9-4222D6AFC51F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6" creationId="{64791A48-25ED-4093-83B2-6A48FB5251D5}"/>
          </ac:picMkLst>
        </pc:picChg>
        <pc:picChg chg="add mod">
          <ac:chgData name="PHAM DUY MINH" userId="f3792757-dcda-4da0-b4c4-2c6e81ff7fe6" providerId="ADAL" clId="{B18EEBF7-100A-4D71-BD9C-3133F86501A3}" dt="2021-04-20T12:15:18.238" v="850" actId="1076"/>
          <ac:picMkLst>
            <pc:docMk/>
            <pc:sldMk cId="2817610934" sldId="369"/>
            <ac:picMk id="17" creationId="{43F68FB4-75E3-4871-A220-ECBE7ADEEBE7}"/>
          </ac:picMkLst>
        </pc:picChg>
        <pc:picChg chg="add del mod">
          <ac:chgData name="PHAM DUY MINH" userId="f3792757-dcda-4da0-b4c4-2c6e81ff7fe6" providerId="ADAL" clId="{B18EEBF7-100A-4D71-BD9C-3133F86501A3}" dt="2021-04-22T11:57:40.145" v="1030"/>
          <ac:picMkLst>
            <pc:docMk/>
            <pc:sldMk cId="2817610934" sldId="369"/>
            <ac:picMk id="23" creationId="{A2660078-2EA1-4E3A-9BD3-38CA24972B11}"/>
          </ac:picMkLst>
        </pc:picChg>
        <pc:picChg chg="add mod">
          <ac:chgData name="PHAM DUY MINH" userId="f3792757-dcda-4da0-b4c4-2c6e81ff7fe6" providerId="ADAL" clId="{B18EEBF7-100A-4D71-BD9C-3133F86501A3}" dt="2021-04-22T12:01:17.157" v="1040" actId="1076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">
        <pc:chgData name="PHAM DUY MINH" userId="f3792757-dcda-4da0-b4c4-2c6e81ff7fe6" providerId="ADAL" clId="{B18EEBF7-100A-4D71-BD9C-3133F86501A3}" dt="2021-04-20T12:05:30.229" v="513" actId="1076"/>
        <pc:sldMkLst>
          <pc:docMk/>
          <pc:sldMk cId="3576434704" sldId="370"/>
        </pc:sldMkLst>
        <pc:spChg chg="add del">
          <ac:chgData name="PHAM DUY MINH" userId="f3792757-dcda-4da0-b4c4-2c6e81ff7fe6" providerId="ADAL" clId="{B18EEBF7-100A-4D71-BD9C-3133F86501A3}" dt="2021-04-20T12:02:48.125" v="417"/>
          <ac:spMkLst>
            <pc:docMk/>
            <pc:sldMk cId="3576434704" sldId="370"/>
            <ac:spMk id="2" creationId="{A8FCDC26-3E42-4F98-8683-5E724A7AD484}"/>
          </ac:spMkLst>
        </pc:spChg>
        <pc:spChg chg="add del mod">
          <ac:chgData name="PHAM DUY MINH" userId="f3792757-dcda-4da0-b4c4-2c6e81ff7fe6" providerId="ADAL" clId="{B18EEBF7-100A-4D71-BD9C-3133F86501A3}" dt="2021-04-20T12:02:43.189" v="416"/>
          <ac:spMkLst>
            <pc:docMk/>
            <pc:sldMk cId="3576434704" sldId="370"/>
            <ac:spMk id="4" creationId="{363D10B3-34A3-490F-9906-B3FCE4688C82}"/>
          </ac:spMkLst>
        </pc:spChg>
        <pc:spChg chg="add mod">
          <ac:chgData name="PHAM DUY MINH" userId="f3792757-dcda-4da0-b4c4-2c6e81ff7fe6" providerId="ADAL" clId="{B18EEBF7-100A-4D71-BD9C-3133F86501A3}" dt="2021-04-20T12:04:44.605" v="500" actId="255"/>
          <ac:spMkLst>
            <pc:docMk/>
            <pc:sldMk cId="3576434704" sldId="370"/>
            <ac:spMk id="5" creationId="{6B2D969D-CD6C-4F98-B84C-6F15563425C5}"/>
          </ac:spMkLst>
        </pc:spChg>
        <pc:spChg chg="add mod">
          <ac:chgData name="PHAM DUY MINH" userId="f3792757-dcda-4da0-b4c4-2c6e81ff7fe6" providerId="ADAL" clId="{B18EEBF7-100A-4D71-BD9C-3133F86501A3}" dt="2021-04-20T12:05:30.229" v="513" actId="1076"/>
          <ac:spMkLst>
            <pc:docMk/>
            <pc:sldMk cId="3576434704" sldId="370"/>
            <ac:spMk id="6" creationId="{D8322A9D-1F0B-4F89-AD64-93F30FBA9127}"/>
          </ac:spMkLst>
        </pc:spChg>
        <pc:picChg chg="add mod">
          <ac:chgData name="PHAM DUY MINH" userId="f3792757-dcda-4da0-b4c4-2c6e81ff7fe6" providerId="ADAL" clId="{B18EEBF7-100A-4D71-BD9C-3133F86501A3}" dt="2021-04-20T12:03:36.248" v="475" actId="14100"/>
          <ac:picMkLst>
            <pc:docMk/>
            <pc:sldMk cId="3576434704" sldId="370"/>
            <ac:picMk id="3" creationId="{CB7F49E4-F243-471F-8996-2080E49F9F9F}"/>
          </ac:picMkLst>
        </pc:picChg>
      </pc:sldChg>
      <pc:sldChg chg="addSp modSp new mod">
        <pc:chgData name="PHAM DUY MINH" userId="f3792757-dcda-4da0-b4c4-2c6e81ff7fe6" providerId="ADAL" clId="{B18EEBF7-100A-4D71-BD9C-3133F86501A3}" dt="2021-04-20T12:12:47.171" v="717" actId="1076"/>
        <pc:sldMkLst>
          <pc:docMk/>
          <pc:sldMk cId="1617360592" sldId="371"/>
        </pc:sldMkLst>
        <pc:spChg chg="mod">
          <ac:chgData name="PHAM DUY MINH" userId="f3792757-dcda-4da0-b4c4-2c6e81ff7fe6" providerId="ADAL" clId="{B18EEBF7-100A-4D71-BD9C-3133F86501A3}" dt="2021-04-20T12:06:04.111" v="516" actId="20577"/>
          <ac:spMkLst>
            <pc:docMk/>
            <pc:sldMk cId="1617360592" sldId="371"/>
            <ac:spMk id="2" creationId="{870C159F-1B4C-4E1A-93FB-E2B36F33F7B8}"/>
          </ac:spMkLst>
        </pc:spChg>
        <pc:spChg chg="add mod">
          <ac:chgData name="PHAM DUY MINH" userId="f3792757-dcda-4da0-b4c4-2c6e81ff7fe6" providerId="ADAL" clId="{B18EEBF7-100A-4D71-BD9C-3133F86501A3}" dt="2021-04-20T12:12:47.171" v="717" actId="1076"/>
          <ac:spMkLst>
            <pc:docMk/>
            <pc:sldMk cId="1617360592" sldId="371"/>
            <ac:spMk id="4" creationId="{A4AA8206-55F4-41F4-988E-13CEC7A66ECC}"/>
          </ac:spMkLst>
        </pc:spChg>
        <pc:picChg chg="add mod">
          <ac:chgData name="PHAM DUY MINH" userId="f3792757-dcda-4da0-b4c4-2c6e81ff7fe6" providerId="ADAL" clId="{B18EEBF7-100A-4D71-BD9C-3133F86501A3}" dt="2021-04-20T12:12:43.776" v="716" actId="1076"/>
          <ac:picMkLst>
            <pc:docMk/>
            <pc:sldMk cId="1617360592" sldId="371"/>
            <ac:picMk id="3" creationId="{6DAC04F6-7BB5-4806-9DD9-56ADAFD086C0}"/>
          </ac:picMkLst>
        </pc:picChg>
      </pc:sldChg>
      <pc:sldChg chg="addSp delSp modSp new mod setBg delAnim modAnim">
        <pc:chgData name="PHAM DUY MINH" userId="f3792757-dcda-4da0-b4c4-2c6e81ff7fe6" providerId="ADAL" clId="{B18EEBF7-100A-4D71-BD9C-3133F86501A3}" dt="2021-04-22T12:01:01.997" v="1038"/>
        <pc:sldMkLst>
          <pc:docMk/>
          <pc:sldMk cId="1723302601" sldId="372"/>
        </pc:sldMkLst>
        <pc:spChg chg="mod or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2" creationId="{CD783804-B424-45E0-BF33-D8027FDE7F68}"/>
          </ac:spMkLst>
        </pc:spChg>
        <pc:spChg chg="add mod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3" creationId="{1447398B-3CCD-46E9-947C-736774CF0559}"/>
          </ac:spMkLst>
        </pc:spChg>
        <pc:spChg chg="add del mod">
          <ac:chgData name="PHAM DUY MINH" userId="f3792757-dcda-4da0-b4c4-2c6e81ff7fe6" providerId="ADAL" clId="{B18EEBF7-100A-4D71-BD9C-3133F86501A3}" dt="2021-04-22T11:56:02.131" v="1022" actId="478"/>
          <ac:spMkLst>
            <pc:docMk/>
            <pc:sldMk cId="1723302601" sldId="372"/>
            <ac:spMk id="4" creationId="{06C72B4F-A101-487B-A5B6-5C47F5C6BC7F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6" creationId="{33CD251C-A887-4D2F-925B-FC097198538B}"/>
          </ac:spMkLst>
        </pc:spChg>
        <pc:spChg chg="add del">
          <ac:chgData name="PHAM DUY MINH" userId="f3792757-dcda-4da0-b4c4-2c6e81ff7fe6" providerId="ADAL" clId="{B18EEBF7-100A-4D71-BD9C-3133F86501A3}" dt="2021-04-22T11:56:19.128" v="1026" actId="26606"/>
          <ac:spMkLst>
            <pc:docMk/>
            <pc:sldMk cId="1723302601" sldId="372"/>
            <ac:spMk id="18" creationId="{B19D093C-27FB-4032-B282-42C4563F257C}"/>
          </ac:spMkLst>
        </pc:spChg>
        <pc:grpChg chg="add del">
          <ac:chgData name="PHAM DUY MINH" userId="f3792757-dcda-4da0-b4c4-2c6e81ff7fe6" providerId="ADAL" clId="{B18EEBF7-100A-4D71-BD9C-3133F86501A3}" dt="2021-04-22T11:56:19.128" v="1026" actId="26606"/>
          <ac:grpSpMkLst>
            <pc:docMk/>
            <pc:sldMk cId="1723302601" sldId="372"/>
            <ac:grpSpMk id="20" creationId="{35EE815E-1BD3-4777-B652-6D98825BF66B}"/>
          </ac:grpSpMkLst>
        </pc:grpChg>
        <pc:graphicFrameChg chg="add del mod modGraphic">
          <ac:chgData name="PHAM DUY MINH" userId="f3792757-dcda-4da0-b4c4-2c6e81ff7fe6" providerId="ADAL" clId="{B18EEBF7-100A-4D71-BD9C-3133F86501A3}" dt="2021-04-22T11:46:08.969" v="983" actId="1032"/>
          <ac:graphicFrameMkLst>
            <pc:docMk/>
            <pc:sldMk cId="1723302601" sldId="372"/>
            <ac:graphicFrameMk id="5" creationId="{EC353658-5C1C-44CC-8CB0-B4FA538F417A}"/>
          </ac:graphicFrameMkLst>
        </pc:graphicFrameChg>
        <pc:picChg chg="add mod">
          <ac:chgData name="PHAM DUY MINH" userId="f3792757-dcda-4da0-b4c4-2c6e81ff7fe6" providerId="ADAL" clId="{B18EEBF7-100A-4D71-BD9C-3133F86501A3}" dt="2021-04-22T11:56:19.128" v="1026" actId="26606"/>
          <ac:picMkLst>
            <pc:docMk/>
            <pc:sldMk cId="1723302601" sldId="372"/>
            <ac:picMk id="11" creationId="{C0E9C561-9681-4465-867F-604BCCD78116}"/>
          </ac:picMkLst>
        </pc:picChg>
        <pc:cxnChg chg="add del">
          <ac:chgData name="PHAM DUY MINH" userId="f3792757-dcda-4da0-b4c4-2c6e81ff7fe6" providerId="ADAL" clId="{B18EEBF7-100A-4D71-BD9C-3133F86501A3}" dt="2021-04-22T11:47:42.160" v="1017" actId="11529"/>
          <ac:cxnSpMkLst>
            <pc:docMk/>
            <pc:sldMk cId="1723302601" sldId="372"/>
            <ac:cxnSpMk id="7" creationId="{A500D440-C142-4AE0-8260-D082504513FC}"/>
          </ac:cxnSpMkLst>
        </pc:cxnChg>
        <pc:cxnChg chg="add del">
          <ac:chgData name="PHAM DUY MINH" userId="f3792757-dcda-4da0-b4c4-2c6e81ff7fe6" providerId="ADAL" clId="{B18EEBF7-100A-4D71-BD9C-3133F86501A3}" dt="2021-04-22T11:48:01.819" v="1021" actId="11529"/>
          <ac:cxnSpMkLst>
            <pc:docMk/>
            <pc:sldMk cId="1723302601" sldId="372"/>
            <ac:cxnSpMk id="9" creationId="{A70E8BC1-FE53-47FA-A8CD-44BA574521D4}"/>
          </ac:cxnSpMkLst>
        </pc:cxnChg>
      </pc:sldChg>
    </pc:docChg>
  </pc:docChgLst>
  <pc:docChgLst>
    <pc:chgData name="PHAM DUY MINH" userId="f3792757-dcda-4da0-b4c4-2c6e81ff7fe6" providerId="ADAL" clId="{52D0B0E9-AFDF-4FD7-B31F-AC0759FBC2F1}"/>
    <pc:docChg chg="undo redo custSel addSld delSld modSld sldOrd">
      <pc:chgData name="PHAM DUY MINH" userId="f3792757-dcda-4da0-b4c4-2c6e81ff7fe6" providerId="ADAL" clId="{52D0B0E9-AFDF-4FD7-B31F-AC0759FBC2F1}" dt="2021-04-24T01:02:40.136" v="3246" actId="20577"/>
      <pc:docMkLst>
        <pc:docMk/>
      </pc:docMkLst>
      <pc:sldChg chg="modSp mod modNotesTx">
        <pc:chgData name="PHAM DUY MINH" userId="f3792757-dcda-4da0-b4c4-2c6e81ff7fe6" providerId="ADAL" clId="{52D0B0E9-AFDF-4FD7-B31F-AC0759FBC2F1}" dt="2021-04-24T00:52:55.804" v="2469" actId="20577"/>
        <pc:sldMkLst>
          <pc:docMk/>
          <pc:sldMk cId="3979649407" sldId="259"/>
        </pc:sldMkLst>
        <pc:spChg chg="mod">
          <ac:chgData name="PHAM DUY MINH" userId="f3792757-dcda-4da0-b4c4-2c6e81ff7fe6" providerId="ADAL" clId="{52D0B0E9-AFDF-4FD7-B31F-AC0759FBC2F1}" dt="2021-04-24T00:51:02.370" v="2277" actId="20577"/>
          <ac:spMkLst>
            <pc:docMk/>
            <pc:sldMk cId="3979649407" sldId="259"/>
            <ac:spMk id="2" creationId="{D9B85F3A-0D98-4AE5-8CED-AA4A4CF82188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6" creationId="{EAB950AE-B706-4C32-A504-C2728EBCE2F9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8" creationId="{F6A9E0DA-0094-479E-8A2E-3E8CB20C96E5}"/>
          </ac:spMkLst>
        </pc:spChg>
        <pc:spChg chg="mod">
          <ac:chgData name="PHAM DUY MINH" userId="f3792757-dcda-4da0-b4c4-2c6e81ff7fe6" providerId="ADAL" clId="{52D0B0E9-AFDF-4FD7-B31F-AC0759FBC2F1}" dt="2021-04-23T07:29:31.168" v="1" actId="1076"/>
          <ac:spMkLst>
            <pc:docMk/>
            <pc:sldMk cId="3979649407" sldId="259"/>
            <ac:spMk id="39" creationId="{558299D3-FFBA-4E25-8B1B-1E50ED82EC25}"/>
          </ac:spMkLst>
        </pc:spChg>
        <pc:spChg chg="mod">
          <ac:chgData name="PHAM DUY MINH" userId="f3792757-dcda-4da0-b4c4-2c6e81ff7fe6" providerId="ADAL" clId="{52D0B0E9-AFDF-4FD7-B31F-AC0759FBC2F1}" dt="2021-04-24T00:30:13.028" v="1664" actId="1076"/>
          <ac:spMkLst>
            <pc:docMk/>
            <pc:sldMk cId="3979649407" sldId="259"/>
            <ac:spMk id="40" creationId="{380B92E3-60CB-4995-99B7-F382BEF5501F}"/>
          </ac:spMkLst>
        </pc:spChg>
        <pc:spChg chg="mod">
          <ac:chgData name="PHAM DUY MINH" userId="f3792757-dcda-4da0-b4c4-2c6e81ff7fe6" providerId="ADAL" clId="{52D0B0E9-AFDF-4FD7-B31F-AC0759FBC2F1}" dt="2021-04-23T23:11:32.419" v="1527" actId="20577"/>
          <ac:spMkLst>
            <pc:docMk/>
            <pc:sldMk cId="3979649407" sldId="259"/>
            <ac:spMk id="41" creationId="{19D4379F-28D6-4ADB-8F4D-286DF01D6B71}"/>
          </ac:spMkLst>
        </pc:spChg>
        <pc:grpChg chg="mod">
          <ac:chgData name="PHAM DUY MINH" userId="f3792757-dcda-4da0-b4c4-2c6e81ff7fe6" providerId="ADAL" clId="{52D0B0E9-AFDF-4FD7-B31F-AC0759FBC2F1}" dt="2021-04-23T07:29:31.168" v="1" actId="1076"/>
          <ac:grpSpMkLst>
            <pc:docMk/>
            <pc:sldMk cId="3979649407" sldId="259"/>
            <ac:grpSpMk id="20" creationId="{0D676620-1A0F-4F5A-8B3E-6841E13FBCC9}"/>
          </ac:grpSpMkLst>
        </pc:grp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1" creationId="{5778CC10-6911-42BD-AE91-5228B526BE66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12" creationId="{6A2B1134-1C29-4D0E-97D4-A66F8EF48C1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25" creationId="{3D47A342-2711-4780-9F43-DD06ABFE456B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1" creationId="{E7A5191C-0724-4285-A979-29D14ABC2B75}"/>
          </ac:picMkLst>
        </pc:picChg>
        <pc:picChg chg="mod">
          <ac:chgData name="PHAM DUY MINH" userId="f3792757-dcda-4da0-b4c4-2c6e81ff7fe6" providerId="ADAL" clId="{52D0B0E9-AFDF-4FD7-B31F-AC0759FBC2F1}" dt="2021-04-23T07:29:31.168" v="1" actId="1076"/>
          <ac:picMkLst>
            <pc:docMk/>
            <pc:sldMk cId="3979649407" sldId="259"/>
            <ac:picMk id="35" creationId="{C74AC7DE-A988-4E5F-9BDF-B2387D7D0DAE}"/>
          </ac:picMkLst>
        </pc:picChg>
      </pc:sldChg>
      <pc:sldChg chg="addSp delSp modSp mod ord">
        <pc:chgData name="PHAM DUY MINH" userId="f3792757-dcda-4da0-b4c4-2c6e81ff7fe6" providerId="ADAL" clId="{52D0B0E9-AFDF-4FD7-B31F-AC0759FBC2F1}" dt="2021-04-23T09:52:19.870" v="676" actId="1076"/>
        <pc:sldMkLst>
          <pc:docMk/>
          <pc:sldMk cId="2682271074" sldId="334"/>
        </pc:sldMkLst>
        <pc:spChg chg="add del mod">
          <ac:chgData name="PHAM DUY MINH" userId="f3792757-dcda-4da0-b4c4-2c6e81ff7fe6" providerId="ADAL" clId="{52D0B0E9-AFDF-4FD7-B31F-AC0759FBC2F1}" dt="2021-04-23T08:12:46.985" v="600" actId="12084"/>
          <ac:spMkLst>
            <pc:docMk/>
            <pc:sldMk cId="2682271074" sldId="334"/>
            <ac:spMk id="2" creationId="{C5AB665E-8948-47CC-B0B4-A0AF222D54B0}"/>
          </ac:spMkLst>
        </pc:spChg>
        <pc:spChg chg="mod">
          <ac:chgData name="PHAM DUY MINH" userId="f3792757-dcda-4da0-b4c4-2c6e81ff7fe6" providerId="ADAL" clId="{52D0B0E9-AFDF-4FD7-B31F-AC0759FBC2F1}" dt="2021-04-23T08:05:17.416" v="509" actId="20577"/>
          <ac:spMkLst>
            <pc:docMk/>
            <pc:sldMk cId="2682271074" sldId="334"/>
            <ac:spMk id="46" creationId="{EE84AD14-AB5D-41CF-AA89-C4BEEDBBE417}"/>
          </ac:spMkLst>
        </pc:spChg>
        <pc:graphicFrameChg chg="add del mod">
          <ac:chgData name="PHAM DUY MINH" userId="f3792757-dcda-4da0-b4c4-2c6e81ff7fe6" providerId="ADAL" clId="{52D0B0E9-AFDF-4FD7-B31F-AC0759FBC2F1}" dt="2021-04-23T08:13:18.194" v="610" actId="478"/>
          <ac:graphicFrameMkLst>
            <pc:docMk/>
            <pc:sldMk cId="2682271074" sldId="334"/>
            <ac:graphicFrameMk id="3" creationId="{2CEB9BE6-CAB6-49E8-81AD-B067FF68E13D}"/>
          </ac:graphicFrameMkLst>
        </pc:graphicFrameChg>
        <pc:graphicFrameChg chg="add del mod modGraphic">
          <ac:chgData name="PHAM DUY MINH" userId="f3792757-dcda-4da0-b4c4-2c6e81ff7fe6" providerId="ADAL" clId="{52D0B0E9-AFDF-4FD7-B31F-AC0759FBC2F1}" dt="2021-04-23T09:22:26.005" v="630" actId="478"/>
          <ac:graphicFrameMkLst>
            <pc:docMk/>
            <pc:sldMk cId="2682271074" sldId="334"/>
            <ac:graphicFrameMk id="4" creationId="{E22BE5E6-4FC8-43DB-BE3B-0D06ADCB2BF1}"/>
          </ac:graphicFrameMkLst>
        </pc:graphicFrameChg>
        <pc:picChg chg="add mod">
          <ac:chgData name="PHAM DUY MINH" userId="f3792757-dcda-4da0-b4c4-2c6e81ff7fe6" providerId="ADAL" clId="{52D0B0E9-AFDF-4FD7-B31F-AC0759FBC2F1}" dt="2021-04-23T09:52:19.870" v="676" actId="1076"/>
          <ac:picMkLst>
            <pc:docMk/>
            <pc:sldMk cId="2682271074" sldId="334"/>
            <ac:picMk id="6" creationId="{6B407BE0-A842-4631-A8A9-E1B83E13025D}"/>
          </ac:picMkLst>
        </pc:picChg>
        <pc:picChg chg="add mod">
          <ac:chgData name="PHAM DUY MINH" userId="f3792757-dcda-4da0-b4c4-2c6e81ff7fe6" providerId="ADAL" clId="{52D0B0E9-AFDF-4FD7-B31F-AC0759FBC2F1}" dt="2021-04-23T09:27:45.086" v="640" actId="1076"/>
          <ac:picMkLst>
            <pc:docMk/>
            <pc:sldMk cId="2682271074" sldId="334"/>
            <ac:picMk id="8" creationId="{B9D8D741-373E-415D-8B62-05E84268ECD9}"/>
          </ac:picMkLst>
        </pc:picChg>
        <pc:picChg chg="add mod">
          <ac:chgData name="PHAM DUY MINH" userId="f3792757-dcda-4da0-b4c4-2c6e81ff7fe6" providerId="ADAL" clId="{52D0B0E9-AFDF-4FD7-B31F-AC0759FBC2F1}" dt="2021-04-23T09:32:02.983" v="645" actId="1076"/>
          <ac:picMkLst>
            <pc:docMk/>
            <pc:sldMk cId="2682271074" sldId="334"/>
            <ac:picMk id="10" creationId="{1D90636C-358B-402B-9D4D-753EF08E162C}"/>
          </ac:picMkLst>
        </pc:picChg>
        <pc:picChg chg="add mod">
          <ac:chgData name="PHAM DUY MINH" userId="f3792757-dcda-4da0-b4c4-2c6e81ff7fe6" providerId="ADAL" clId="{52D0B0E9-AFDF-4FD7-B31F-AC0759FBC2F1}" dt="2021-04-23T09:52:08.942" v="675" actId="1076"/>
          <ac:picMkLst>
            <pc:docMk/>
            <pc:sldMk cId="2682271074" sldId="334"/>
            <ac:picMk id="12" creationId="{937C8BCF-B36B-4090-8187-86E4C9A38EA0}"/>
          </ac:picMkLst>
        </pc:picChg>
        <pc:picChg chg="add mod">
          <ac:chgData name="PHAM DUY MINH" userId="f3792757-dcda-4da0-b4c4-2c6e81ff7fe6" providerId="ADAL" clId="{52D0B0E9-AFDF-4FD7-B31F-AC0759FBC2F1}" dt="2021-04-23T09:52:05.639" v="674" actId="1076"/>
          <ac:picMkLst>
            <pc:docMk/>
            <pc:sldMk cId="2682271074" sldId="334"/>
            <ac:picMk id="14" creationId="{33DD8FEC-D49A-41EA-8717-5C74635D56D9}"/>
          </ac:picMkLst>
        </pc:picChg>
        <pc:picChg chg="add mod">
          <ac:chgData name="PHAM DUY MINH" userId="f3792757-dcda-4da0-b4c4-2c6e81ff7fe6" providerId="ADAL" clId="{52D0B0E9-AFDF-4FD7-B31F-AC0759FBC2F1}" dt="2021-04-23T09:51:59.237" v="672" actId="1076"/>
          <ac:picMkLst>
            <pc:docMk/>
            <pc:sldMk cId="2682271074" sldId="334"/>
            <ac:picMk id="16" creationId="{CBE3E1C4-A511-49C2-A253-179AF0977908}"/>
          </ac:picMkLst>
        </pc:picChg>
        <pc:picChg chg="add mod">
          <ac:chgData name="PHAM DUY MINH" userId="f3792757-dcda-4da0-b4c4-2c6e81ff7fe6" providerId="ADAL" clId="{52D0B0E9-AFDF-4FD7-B31F-AC0759FBC2F1}" dt="2021-04-23T09:49:54.137" v="668" actId="1076"/>
          <ac:picMkLst>
            <pc:docMk/>
            <pc:sldMk cId="2682271074" sldId="334"/>
            <ac:picMk id="18" creationId="{21EA1D64-4181-4174-8928-655C0AA76FB0}"/>
          </ac:picMkLst>
        </pc:picChg>
      </pc:sldChg>
      <pc:sldChg chg="delSp modSp mod ord">
        <pc:chgData name="PHAM DUY MINH" userId="f3792757-dcda-4da0-b4c4-2c6e81ff7fe6" providerId="ADAL" clId="{52D0B0E9-AFDF-4FD7-B31F-AC0759FBC2F1}" dt="2021-04-23T11:34:01.957" v="1231" actId="20577"/>
        <pc:sldMkLst>
          <pc:docMk/>
          <pc:sldMk cId="3428028254" sldId="337"/>
        </pc:sldMkLst>
        <pc:spChg chg="mod">
          <ac:chgData name="PHAM DUY MINH" userId="f3792757-dcda-4da0-b4c4-2c6e81ff7fe6" providerId="ADAL" clId="{52D0B0E9-AFDF-4FD7-B31F-AC0759FBC2F1}" dt="2021-04-23T11:34:01.957" v="1231" actId="20577"/>
          <ac:spMkLst>
            <pc:docMk/>
            <pc:sldMk cId="3428028254" sldId="337"/>
            <ac:spMk id="2" creationId="{D735F7F3-C1B5-4B60-A00A-4EB618DDFB5A}"/>
          </ac:spMkLst>
        </pc:spChg>
        <pc:picChg chg="mod">
          <ac:chgData name="PHAM DUY MINH" userId="f3792757-dcda-4da0-b4c4-2c6e81ff7fe6" providerId="ADAL" clId="{52D0B0E9-AFDF-4FD7-B31F-AC0759FBC2F1}" dt="2021-04-23T10:00:29.512" v="793" actId="1076"/>
          <ac:picMkLst>
            <pc:docMk/>
            <pc:sldMk cId="3428028254" sldId="337"/>
            <ac:picMk id="3" creationId="{DCE9D331-CAAF-4F8F-81CF-EF63B0EA8035}"/>
          </ac:picMkLst>
        </pc:picChg>
        <pc:picChg chg="del">
          <ac:chgData name="PHAM DUY MINH" userId="f3792757-dcda-4da0-b4c4-2c6e81ff7fe6" providerId="ADAL" clId="{52D0B0E9-AFDF-4FD7-B31F-AC0759FBC2F1}" dt="2021-04-23T09:59:55.080" v="789" actId="478"/>
          <ac:picMkLst>
            <pc:docMk/>
            <pc:sldMk cId="3428028254" sldId="337"/>
            <ac:picMk id="4" creationId="{387671EC-1695-4F30-8E9D-0CCCFC8D4AA3}"/>
          </ac:picMkLst>
        </pc:picChg>
      </pc:sldChg>
      <pc:sldChg chg="addSp delSp modSp mod modAnim">
        <pc:chgData name="PHAM DUY MINH" userId="f3792757-dcda-4da0-b4c4-2c6e81ff7fe6" providerId="ADAL" clId="{52D0B0E9-AFDF-4FD7-B31F-AC0759FBC2F1}" dt="2021-04-23T11:41:36.689" v="1305"/>
        <pc:sldMkLst>
          <pc:docMk/>
          <pc:sldMk cId="3253058185" sldId="338"/>
        </pc:sldMkLst>
        <pc:spChg chg="mod">
          <ac:chgData name="PHAM DUY MINH" userId="f3792757-dcda-4da0-b4c4-2c6e81ff7fe6" providerId="ADAL" clId="{52D0B0E9-AFDF-4FD7-B31F-AC0759FBC2F1}" dt="2021-04-23T11:41:26.998" v="1303" actId="6549"/>
          <ac:spMkLst>
            <pc:docMk/>
            <pc:sldMk cId="3253058185" sldId="338"/>
            <ac:spMk id="3" creationId="{3EB69A23-1174-46DA-BF98-42E5B4AF3E8C}"/>
          </ac:spMkLst>
        </pc:spChg>
        <pc:spChg chg="add del">
          <ac:chgData name="PHAM DUY MINH" userId="f3792757-dcda-4da0-b4c4-2c6e81ff7fe6" providerId="ADAL" clId="{52D0B0E9-AFDF-4FD7-B31F-AC0759FBC2F1}" dt="2021-04-23T11:41:28.453" v="1304" actId="22"/>
          <ac:spMkLst>
            <pc:docMk/>
            <pc:sldMk cId="3253058185" sldId="338"/>
            <ac:spMk id="4" creationId="{6FE0A192-FADE-4E11-9F3E-9DBF184FE794}"/>
          </ac:spMkLst>
        </pc:spChg>
      </pc:sldChg>
      <pc:sldChg chg="modNotesTx">
        <pc:chgData name="PHAM DUY MINH" userId="f3792757-dcda-4da0-b4c4-2c6e81ff7fe6" providerId="ADAL" clId="{52D0B0E9-AFDF-4FD7-B31F-AC0759FBC2F1}" dt="2021-04-24T00:50:02.738" v="2222"/>
        <pc:sldMkLst>
          <pc:docMk/>
          <pc:sldMk cId="1136374141" sldId="360"/>
        </pc:sldMkLst>
      </pc:sldChg>
      <pc:sldChg chg="addSp delSp modSp mod">
        <pc:chgData name="PHAM DUY MINH" userId="f3792757-dcda-4da0-b4c4-2c6e81ff7fe6" providerId="ADAL" clId="{52D0B0E9-AFDF-4FD7-B31F-AC0759FBC2F1}" dt="2021-04-24T00:40:22.364" v="1946" actId="167"/>
        <pc:sldMkLst>
          <pc:docMk/>
          <pc:sldMk cId="3506244692" sldId="362"/>
        </pc:sldMkLst>
        <pc:spChg chg="mod ord">
          <ac:chgData name="PHAM DUY MINH" userId="f3792757-dcda-4da0-b4c4-2c6e81ff7fe6" providerId="ADAL" clId="{52D0B0E9-AFDF-4FD7-B31F-AC0759FBC2F1}" dt="2021-04-24T00:40:10.797" v="1945" actId="1076"/>
          <ac:spMkLst>
            <pc:docMk/>
            <pc:sldMk cId="3506244692" sldId="362"/>
            <ac:spMk id="109" creationId="{9DDAD163-4641-4902-A9B6-4BEC82362BA5}"/>
          </ac:spMkLst>
        </pc:spChg>
        <pc:spChg chg="del">
          <ac:chgData name="PHAM DUY MINH" userId="f3792757-dcda-4da0-b4c4-2c6e81ff7fe6" providerId="ADAL" clId="{52D0B0E9-AFDF-4FD7-B31F-AC0759FBC2F1}" dt="2021-04-24T00:35:08.045" v="1671" actId="478"/>
          <ac:spMkLst>
            <pc:docMk/>
            <pc:sldMk cId="3506244692" sldId="362"/>
            <ac:spMk id="113" creationId="{F5201A7B-1C09-4043-8DBA-EA27A05BF962}"/>
          </ac:spMkLst>
        </pc:spChg>
        <pc:spChg chg="del">
          <ac:chgData name="PHAM DUY MINH" userId="f3792757-dcda-4da0-b4c4-2c6e81ff7fe6" providerId="ADAL" clId="{52D0B0E9-AFDF-4FD7-B31F-AC0759FBC2F1}" dt="2021-04-24T00:35:05.660" v="1670" actId="478"/>
          <ac:spMkLst>
            <pc:docMk/>
            <pc:sldMk cId="3506244692" sldId="362"/>
            <ac:spMk id="114" creationId="{5CC5B204-381C-44FA-92EF-9BA915CECAC4}"/>
          </ac:spMkLst>
        </pc:spChg>
        <pc:spChg chg="del">
          <ac:chgData name="PHAM DUY MINH" userId="f3792757-dcda-4da0-b4c4-2c6e81ff7fe6" providerId="ADAL" clId="{52D0B0E9-AFDF-4FD7-B31F-AC0759FBC2F1}" dt="2021-04-24T00:35:12.875" v="1672" actId="478"/>
          <ac:spMkLst>
            <pc:docMk/>
            <pc:sldMk cId="3506244692" sldId="362"/>
            <ac:spMk id="233" creationId="{7633FAE2-52D0-454F-9A45-9A95796BC38B}"/>
          </ac:spMkLst>
        </pc:spChg>
        <pc:spChg chg="del">
          <ac:chgData name="PHAM DUY MINH" userId="f3792757-dcda-4da0-b4c4-2c6e81ff7fe6" providerId="ADAL" clId="{52D0B0E9-AFDF-4FD7-B31F-AC0759FBC2F1}" dt="2021-04-24T00:35:16.209" v="1673" actId="478"/>
          <ac:spMkLst>
            <pc:docMk/>
            <pc:sldMk cId="3506244692" sldId="362"/>
            <ac:spMk id="234" creationId="{FC0EB566-40F9-43C0-91F9-3CE09CBD0E77}"/>
          </ac:spMkLst>
        </pc:spChg>
        <pc:spChg chg="del">
          <ac:chgData name="PHAM DUY MINH" userId="f3792757-dcda-4da0-b4c4-2c6e81ff7fe6" providerId="ADAL" clId="{52D0B0E9-AFDF-4FD7-B31F-AC0759FBC2F1}" dt="2021-04-24T00:35:18.568" v="1674" actId="478"/>
          <ac:spMkLst>
            <pc:docMk/>
            <pc:sldMk cId="3506244692" sldId="362"/>
            <ac:spMk id="239" creationId="{146FF0D8-3045-471C-903B-6E704B5E0B66}"/>
          </ac:spMkLst>
        </pc:spChg>
        <pc:spChg chg="del">
          <ac:chgData name="PHAM DUY MINH" userId="f3792757-dcda-4da0-b4c4-2c6e81ff7fe6" providerId="ADAL" clId="{52D0B0E9-AFDF-4FD7-B31F-AC0759FBC2F1}" dt="2021-04-24T00:34:58.591" v="1669" actId="478"/>
          <ac:spMkLst>
            <pc:docMk/>
            <pc:sldMk cId="3506244692" sldId="362"/>
            <ac:spMk id="255" creationId="{9596295B-9B91-4710-BEAF-AECDDC3B4701}"/>
          </ac:spMkLst>
        </pc:spChg>
        <pc:grpChg chg="mod ord">
          <ac:chgData name="PHAM DUY MINH" userId="f3792757-dcda-4da0-b4c4-2c6e81ff7fe6" providerId="ADAL" clId="{52D0B0E9-AFDF-4FD7-B31F-AC0759FBC2F1}" dt="2021-04-24T00:40:22.364" v="1946" actId="167"/>
          <ac:grpSpMkLst>
            <pc:docMk/>
            <pc:sldMk cId="3506244692" sldId="362"/>
            <ac:grpSpMk id="3" creationId="{9198D426-3D23-4EC1-92E5-EF35B32598A1}"/>
          </ac:grpSpMkLst>
        </pc:grpChg>
        <pc:grpChg chg="del">
          <ac:chgData name="PHAM DUY MINH" userId="f3792757-dcda-4da0-b4c4-2c6e81ff7fe6" providerId="ADAL" clId="{52D0B0E9-AFDF-4FD7-B31F-AC0759FBC2F1}" dt="2021-04-24T00:35:16.209" v="1673" actId="478"/>
          <ac:grpSpMkLst>
            <pc:docMk/>
            <pc:sldMk cId="3506244692" sldId="362"/>
            <ac:grpSpMk id="230" creationId="{5564933A-A62E-46A1-B1B4-AFF934CFA551}"/>
          </ac:grpSpMkLst>
        </pc:grpChg>
        <pc:graphicFrameChg chg="add mod modGraphic">
          <ac:chgData name="PHAM DUY MINH" userId="f3792757-dcda-4da0-b4c4-2c6e81ff7fe6" providerId="ADAL" clId="{52D0B0E9-AFDF-4FD7-B31F-AC0759FBC2F1}" dt="2021-04-24T00:39:56.444" v="1943" actId="20577"/>
          <ac:graphicFrameMkLst>
            <pc:docMk/>
            <pc:sldMk cId="3506244692" sldId="362"/>
            <ac:graphicFrameMk id="4" creationId="{F1450ECB-9FA1-463D-B1AF-C2697E8892ED}"/>
          </ac:graphicFrameMkLst>
        </pc:graphicFrameChg>
      </pc:sldChg>
      <pc:sldChg chg="modSp mod modNotesTx">
        <pc:chgData name="PHAM DUY MINH" userId="f3792757-dcda-4da0-b4c4-2c6e81ff7fe6" providerId="ADAL" clId="{52D0B0E9-AFDF-4FD7-B31F-AC0759FBC2F1}" dt="2021-04-24T00:57:02.588" v="2752" actId="20577"/>
        <pc:sldMkLst>
          <pc:docMk/>
          <pc:sldMk cId="3823165931" sldId="365"/>
        </pc:sldMkLst>
        <pc:spChg chg="mod">
          <ac:chgData name="PHAM DUY MINH" userId="f3792757-dcda-4da0-b4c4-2c6e81ff7fe6" providerId="ADAL" clId="{52D0B0E9-AFDF-4FD7-B31F-AC0759FBC2F1}" dt="2021-04-23T07:45:19.962" v="443" actId="120"/>
          <ac:spMkLst>
            <pc:docMk/>
            <pc:sldMk cId="3823165931" sldId="365"/>
            <ac:spMk id="2" creationId="{B275523F-4E1A-4E49-899F-179C4B0C2079}"/>
          </ac:spMkLst>
        </pc:spChg>
      </pc:sldChg>
      <pc:sldChg chg="add del modNotesTx">
        <pc:chgData name="PHAM DUY MINH" userId="f3792757-dcda-4da0-b4c4-2c6e81ff7fe6" providerId="ADAL" clId="{52D0B0E9-AFDF-4FD7-B31F-AC0759FBC2F1}" dt="2021-04-24T00:55:54.645" v="2576" actId="20577"/>
        <pc:sldMkLst>
          <pc:docMk/>
          <pc:sldMk cId="3028457132" sldId="367"/>
        </pc:sldMkLst>
      </pc:sldChg>
      <pc:sldChg chg="modSp add del mod ord">
        <pc:chgData name="PHAM DUY MINH" userId="f3792757-dcda-4da0-b4c4-2c6e81ff7fe6" providerId="ADAL" clId="{52D0B0E9-AFDF-4FD7-B31F-AC0759FBC2F1}" dt="2021-04-23T11:32:43.398" v="1171"/>
        <pc:sldMkLst>
          <pc:docMk/>
          <pc:sldMk cId="3764039436" sldId="368"/>
        </pc:sldMkLst>
        <pc:spChg chg="mod">
          <ac:chgData name="PHAM DUY MINH" userId="f3792757-dcda-4da0-b4c4-2c6e81ff7fe6" providerId="ADAL" clId="{52D0B0E9-AFDF-4FD7-B31F-AC0759FBC2F1}" dt="2021-04-23T09:58:40.967" v="758" actId="120"/>
          <ac:spMkLst>
            <pc:docMk/>
            <pc:sldMk cId="3764039436" sldId="368"/>
            <ac:spMk id="2" creationId="{038D6C0D-3752-4BE3-A461-4A233DBA37B8}"/>
          </ac:spMkLst>
        </pc:spChg>
      </pc:sldChg>
      <pc:sldChg chg="addSp delSp modSp mod ord modClrScheme delAnim chgLayout modNotesTx">
        <pc:chgData name="PHAM DUY MINH" userId="f3792757-dcda-4da0-b4c4-2c6e81ff7fe6" providerId="ADAL" clId="{52D0B0E9-AFDF-4FD7-B31F-AC0759FBC2F1}" dt="2021-04-24T01:02:40.136" v="3246" actId="20577"/>
        <pc:sldMkLst>
          <pc:docMk/>
          <pc:sldMk cId="2817610934" sldId="369"/>
        </pc:sldMkLst>
        <pc:spChg chg="mod ord">
          <ac:chgData name="PHAM DUY MINH" userId="f3792757-dcda-4da0-b4c4-2c6e81ff7fe6" providerId="ADAL" clId="{52D0B0E9-AFDF-4FD7-B31F-AC0759FBC2F1}" dt="2021-04-23T11:15:17.919" v="1048" actId="700"/>
          <ac:spMkLst>
            <pc:docMk/>
            <pc:sldMk cId="2817610934" sldId="369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0:52:52.342" v="827" actId="478"/>
          <ac:spMkLst>
            <pc:docMk/>
            <pc:sldMk cId="2817610934" sldId="369"/>
            <ac:spMk id="3" creationId="{12A58161-EBA0-4583-A4F4-1FC9FFCD5A2A}"/>
          </ac:spMkLst>
        </pc:spChg>
        <pc:spChg chg="del mod">
          <ac:chgData name="PHAM DUY MINH" userId="f3792757-dcda-4da0-b4c4-2c6e81ff7fe6" providerId="ADAL" clId="{52D0B0E9-AFDF-4FD7-B31F-AC0759FBC2F1}" dt="2021-04-23T10:52:49.762" v="826" actId="478"/>
          <ac:spMkLst>
            <pc:docMk/>
            <pc:sldMk cId="2817610934" sldId="369"/>
            <ac:spMk id="4" creationId="{A81114AE-5221-4E41-8664-0236815C8C12}"/>
          </ac:spMkLst>
        </pc:spChg>
        <pc:spChg chg="add del mod">
          <ac:chgData name="PHAM DUY MINH" userId="f3792757-dcda-4da0-b4c4-2c6e81ff7fe6" providerId="ADAL" clId="{52D0B0E9-AFDF-4FD7-B31F-AC0759FBC2F1}" dt="2021-04-23T11:07:09.680" v="898" actId="767"/>
          <ac:spMkLst>
            <pc:docMk/>
            <pc:sldMk cId="2817610934" sldId="369"/>
            <ac:spMk id="5" creationId="{69C3E297-76F9-4D3D-81F5-B7C24C96E30F}"/>
          </ac:spMkLst>
        </pc:spChg>
        <pc:spChg chg="del mod">
          <ac:chgData name="PHAM DUY MINH" userId="f3792757-dcda-4da0-b4c4-2c6e81ff7fe6" providerId="ADAL" clId="{52D0B0E9-AFDF-4FD7-B31F-AC0759FBC2F1}" dt="2021-04-23T10:03:35.542" v="803" actId="478"/>
          <ac:spMkLst>
            <pc:docMk/>
            <pc:sldMk cId="2817610934" sldId="369"/>
            <ac:spMk id="5" creationId="{DFC5E58B-5945-4B1F-A7D2-5BCD0C78DAE2}"/>
          </ac:spMkLst>
        </pc:spChg>
        <pc:spChg chg="add del mod">
          <ac:chgData name="PHAM DUY MINH" userId="f3792757-dcda-4da0-b4c4-2c6e81ff7fe6" providerId="ADAL" clId="{52D0B0E9-AFDF-4FD7-B31F-AC0759FBC2F1}" dt="2021-04-23T11:14:47.846" v="1045" actId="478"/>
          <ac:spMkLst>
            <pc:docMk/>
            <pc:sldMk cId="2817610934" sldId="369"/>
            <ac:spMk id="6" creationId="{0E786068-D75F-437F-801A-410FB51D5164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7" creationId="{275354E5-29CB-43EE-9094-A5AD102503F2}"/>
          </ac:spMkLst>
        </pc:spChg>
        <pc:spChg chg="add del mod ord">
          <ac:chgData name="PHAM DUY MINH" userId="f3792757-dcda-4da0-b4c4-2c6e81ff7fe6" providerId="ADAL" clId="{52D0B0E9-AFDF-4FD7-B31F-AC0759FBC2F1}" dt="2021-04-23T11:15:06.240" v="1047" actId="700"/>
          <ac:spMkLst>
            <pc:docMk/>
            <pc:sldMk cId="2817610934" sldId="369"/>
            <ac:spMk id="9" creationId="{2C1B2203-6DDF-489A-B499-DEF47E145B09}"/>
          </ac:spMkLst>
        </pc:spChg>
        <pc:spChg chg="add mod">
          <ac:chgData name="PHAM DUY MINH" userId="f3792757-dcda-4da0-b4c4-2c6e81ff7fe6" providerId="ADAL" clId="{52D0B0E9-AFDF-4FD7-B31F-AC0759FBC2F1}" dt="2021-04-23T11:31:43.141" v="1169" actId="1076"/>
          <ac:spMkLst>
            <pc:docMk/>
            <pc:sldMk cId="2817610934" sldId="369"/>
            <ac:spMk id="12" creationId="{539C9B4C-DE45-4478-B334-1550F9E9F6C9}"/>
          </ac:spMkLst>
        </pc:spChg>
        <pc:spChg chg="del mod">
          <ac:chgData name="PHAM DUY MINH" userId="f3792757-dcda-4da0-b4c4-2c6e81ff7fe6" providerId="ADAL" clId="{52D0B0E9-AFDF-4FD7-B31F-AC0759FBC2F1}" dt="2021-04-23T10:03:32.879" v="801" actId="478"/>
          <ac:spMkLst>
            <pc:docMk/>
            <pc:sldMk cId="2817610934" sldId="369"/>
            <ac:spMk id="12" creationId="{8455C005-AD03-4C54-8501-E2691881D522}"/>
          </ac:spMkLst>
        </pc:spChg>
        <pc:spChg chg="del mod">
          <ac:chgData name="PHAM DUY MINH" userId="f3792757-dcda-4da0-b4c4-2c6e81ff7fe6" providerId="ADAL" clId="{52D0B0E9-AFDF-4FD7-B31F-AC0759FBC2F1}" dt="2021-04-23T10:52:43.821" v="824" actId="478"/>
          <ac:spMkLst>
            <pc:docMk/>
            <pc:sldMk cId="2817610934" sldId="369"/>
            <ac:spMk id="13" creationId="{B9A27780-D2C5-4756-B622-2E3B7053BCD7}"/>
          </ac:spMkLst>
        </pc:spChg>
        <pc:spChg chg="del mod">
          <ac:chgData name="PHAM DUY MINH" userId="f3792757-dcda-4da0-b4c4-2c6e81ff7fe6" providerId="ADAL" clId="{52D0B0E9-AFDF-4FD7-B31F-AC0759FBC2F1}" dt="2021-04-23T10:52:35.265" v="822" actId="478"/>
          <ac:spMkLst>
            <pc:docMk/>
            <pc:sldMk cId="2817610934" sldId="369"/>
            <ac:spMk id="15" creationId="{384A0370-3B8C-4239-BD59-6F39C7AC766C}"/>
          </ac:spMkLst>
        </pc:spChg>
        <pc:spChg chg="del mod">
          <ac:chgData name="PHAM DUY MINH" userId="f3792757-dcda-4da0-b4c4-2c6e81ff7fe6" providerId="ADAL" clId="{52D0B0E9-AFDF-4FD7-B31F-AC0759FBC2F1}" dt="2021-04-23T10:03:17.908" v="799" actId="478"/>
          <ac:spMkLst>
            <pc:docMk/>
            <pc:sldMk cId="2817610934" sldId="369"/>
            <ac:spMk id="18" creationId="{191EC7B6-D2B4-467E-B53B-BC2A7A4037EB}"/>
          </ac:spMkLst>
        </pc:spChg>
        <pc:spChg chg="del mod">
          <ac:chgData name="PHAM DUY MINH" userId="f3792757-dcda-4da0-b4c4-2c6e81ff7fe6" providerId="ADAL" clId="{52D0B0E9-AFDF-4FD7-B31F-AC0759FBC2F1}" dt="2021-04-23T10:03:46.011" v="808" actId="478"/>
          <ac:spMkLst>
            <pc:docMk/>
            <pc:sldMk cId="2817610934" sldId="369"/>
            <ac:spMk id="19" creationId="{1D9AB41F-E3B8-4C2B-BD9D-FCC24DCB6E7A}"/>
          </ac:spMkLst>
        </pc:spChg>
        <pc:spChg chg="add mod">
          <ac:chgData name="PHAM DUY MINH" userId="f3792757-dcda-4da0-b4c4-2c6e81ff7fe6" providerId="ADAL" clId="{52D0B0E9-AFDF-4FD7-B31F-AC0759FBC2F1}" dt="2021-04-23T11:29:39.068" v="1103" actId="20577"/>
          <ac:spMkLst>
            <pc:docMk/>
            <pc:sldMk cId="2817610934" sldId="369"/>
            <ac:spMk id="20" creationId="{10229132-81A7-457D-A788-33C55AABEBEF}"/>
          </ac:spMkLst>
        </pc:spChg>
        <pc:spChg chg="del mod">
          <ac:chgData name="PHAM DUY MINH" userId="f3792757-dcda-4da0-b4c4-2c6e81ff7fe6" providerId="ADAL" clId="{52D0B0E9-AFDF-4FD7-B31F-AC0759FBC2F1}" dt="2021-04-23T10:03:40.149" v="806" actId="478"/>
          <ac:spMkLst>
            <pc:docMk/>
            <pc:sldMk cId="2817610934" sldId="369"/>
            <ac:spMk id="24" creationId="{89443A14-375E-4CFA-B605-11C7072B2C12}"/>
          </ac:spMkLst>
        </pc:spChg>
        <pc:picChg chg="del">
          <ac:chgData name="PHAM DUY MINH" userId="f3792757-dcda-4da0-b4c4-2c6e81ff7fe6" providerId="ADAL" clId="{52D0B0E9-AFDF-4FD7-B31F-AC0759FBC2F1}" dt="2021-04-23T10:52:57.292" v="829" actId="478"/>
          <ac:picMkLst>
            <pc:docMk/>
            <pc:sldMk cId="2817610934" sldId="369"/>
            <ac:picMk id="8" creationId="{5701BE89-1A07-47B6-845A-DEC4DFCDD679}"/>
          </ac:picMkLst>
        </pc:picChg>
        <pc:picChg chg="add mod">
          <ac:chgData name="PHAM DUY MINH" userId="f3792757-dcda-4da0-b4c4-2c6e81ff7fe6" providerId="ADAL" clId="{52D0B0E9-AFDF-4FD7-B31F-AC0759FBC2F1}" dt="2021-04-23T11:31:43.141" v="1169" actId="1076"/>
          <ac:picMkLst>
            <pc:docMk/>
            <pc:sldMk cId="2817610934" sldId="369"/>
            <ac:picMk id="11" creationId="{8F8BF0A4-CC91-4EF1-8628-166AABBF5F7C}"/>
          </ac:picMkLst>
        </pc:picChg>
        <pc:picChg chg="del">
          <ac:chgData name="PHAM DUY MINH" userId="f3792757-dcda-4da0-b4c4-2c6e81ff7fe6" providerId="ADAL" clId="{52D0B0E9-AFDF-4FD7-B31F-AC0759FBC2F1}" dt="2021-04-23T10:52:58.939" v="830" actId="478"/>
          <ac:picMkLst>
            <pc:docMk/>
            <pc:sldMk cId="2817610934" sldId="369"/>
            <ac:picMk id="14" creationId="{A2280A5E-C007-4011-9EA9-4222D6AFC51F}"/>
          </ac:picMkLst>
        </pc:picChg>
        <pc:picChg chg="del">
          <ac:chgData name="PHAM DUY MINH" userId="f3792757-dcda-4da0-b4c4-2c6e81ff7fe6" providerId="ADAL" clId="{52D0B0E9-AFDF-4FD7-B31F-AC0759FBC2F1}" dt="2021-04-23T10:53:00.549" v="831" actId="478"/>
          <ac:picMkLst>
            <pc:docMk/>
            <pc:sldMk cId="2817610934" sldId="369"/>
            <ac:picMk id="16" creationId="{64791A48-25ED-4093-83B2-6A48FB5251D5}"/>
          </ac:picMkLst>
        </pc:picChg>
        <pc:picChg chg="del">
          <ac:chgData name="PHAM DUY MINH" userId="f3792757-dcda-4da0-b4c4-2c6e81ff7fe6" providerId="ADAL" clId="{52D0B0E9-AFDF-4FD7-B31F-AC0759FBC2F1}" dt="2021-04-23T10:52:55.475" v="828" actId="478"/>
          <ac:picMkLst>
            <pc:docMk/>
            <pc:sldMk cId="2817610934" sldId="369"/>
            <ac:picMk id="17" creationId="{43F68FB4-75E3-4871-A220-ECBE7ADEEBE7}"/>
          </ac:picMkLst>
        </pc:picChg>
        <pc:picChg chg="add mod">
          <ac:chgData name="PHAM DUY MINH" userId="f3792757-dcda-4da0-b4c4-2c6e81ff7fe6" providerId="ADAL" clId="{52D0B0E9-AFDF-4FD7-B31F-AC0759FBC2F1}" dt="2021-04-23T11:28:10.248" v="1092" actId="1076"/>
          <ac:picMkLst>
            <pc:docMk/>
            <pc:sldMk cId="2817610934" sldId="369"/>
            <ac:picMk id="19" creationId="{17D76E02-CC21-4A91-9F6D-A17DA71E0353}"/>
          </ac:picMkLst>
        </pc:picChg>
        <pc:picChg chg="del mod">
          <ac:chgData name="PHAM DUY MINH" userId="f3792757-dcda-4da0-b4c4-2c6e81ff7fe6" providerId="ADAL" clId="{52D0B0E9-AFDF-4FD7-B31F-AC0759FBC2F1}" dt="2021-04-23T10:02:58.633" v="795" actId="478"/>
          <ac:picMkLst>
            <pc:docMk/>
            <pc:sldMk cId="2817610934" sldId="369"/>
            <ac:picMk id="25" creationId="{049ECF37-9392-48BC-A472-EE3D4F456B5B}"/>
          </ac:picMkLst>
        </pc:picChg>
      </pc:sldChg>
      <pc:sldChg chg="addSp delSp modSp new mod delAnim modAnim">
        <pc:chgData name="PHAM DUY MINH" userId="f3792757-dcda-4da0-b4c4-2c6e81ff7fe6" providerId="ADAL" clId="{52D0B0E9-AFDF-4FD7-B31F-AC0759FBC2F1}" dt="2021-04-23T11:39:42.684" v="1300" actId="208"/>
        <pc:sldMkLst>
          <pc:docMk/>
          <pc:sldMk cId="1428881762" sldId="370"/>
        </pc:sldMkLst>
        <pc:spChg chg="mod">
          <ac:chgData name="PHAM DUY MINH" userId="f3792757-dcda-4da0-b4c4-2c6e81ff7fe6" providerId="ADAL" clId="{52D0B0E9-AFDF-4FD7-B31F-AC0759FBC2F1}" dt="2021-04-23T11:34:24.862" v="1254" actId="20577"/>
          <ac:spMkLst>
            <pc:docMk/>
            <pc:sldMk cId="1428881762" sldId="370"/>
            <ac:spMk id="2" creationId="{C6ABE88B-13C0-42BB-B3AB-7BB8B4F21787}"/>
          </ac:spMkLst>
        </pc:spChg>
        <pc:spChg chg="add del">
          <ac:chgData name="PHAM DUY MINH" userId="f3792757-dcda-4da0-b4c4-2c6e81ff7fe6" providerId="ADAL" clId="{52D0B0E9-AFDF-4FD7-B31F-AC0759FBC2F1}" dt="2021-04-23T11:37:04.097" v="1274" actId="478"/>
          <ac:spMkLst>
            <pc:docMk/>
            <pc:sldMk cId="1428881762" sldId="370"/>
            <ac:spMk id="4" creationId="{AAD987D4-22BB-421F-B09C-CB8813E1A6F2}"/>
          </ac:spMkLst>
        </pc:spChg>
        <pc:spChg chg="add mod">
          <ac:chgData name="PHAM DUY MINH" userId="f3792757-dcda-4da0-b4c4-2c6e81ff7fe6" providerId="ADAL" clId="{52D0B0E9-AFDF-4FD7-B31F-AC0759FBC2F1}" dt="2021-04-23T11:37:21.599" v="1277" actId="14100"/>
          <ac:spMkLst>
            <pc:docMk/>
            <pc:sldMk cId="1428881762" sldId="370"/>
            <ac:spMk id="5" creationId="{4EF21E8A-3C17-4234-BE7B-C32336603669}"/>
          </ac:spMkLst>
        </pc:spChg>
        <pc:picChg chg="add del mod">
          <ac:chgData name="PHAM DUY MINH" userId="f3792757-dcda-4da0-b4c4-2c6e81ff7fe6" providerId="ADAL" clId="{52D0B0E9-AFDF-4FD7-B31F-AC0759FBC2F1}" dt="2021-04-23T11:36:52.117" v="1272" actId="478"/>
          <ac:picMkLst>
            <pc:docMk/>
            <pc:sldMk cId="1428881762" sldId="370"/>
            <ac:picMk id="3" creationId="{BAA27FC1-CA78-49A5-9246-28203098D0B9}"/>
          </ac:picMkLst>
        </pc:picChg>
        <pc:picChg chg="add mod">
          <ac:chgData name="PHAM DUY MINH" userId="f3792757-dcda-4da0-b4c4-2c6e81ff7fe6" providerId="ADAL" clId="{52D0B0E9-AFDF-4FD7-B31F-AC0759FBC2F1}" dt="2021-04-23T11:39:42.684" v="1300" actId="208"/>
          <ac:picMkLst>
            <pc:docMk/>
            <pc:sldMk cId="1428881762" sldId="370"/>
            <ac:picMk id="6" creationId="{01F7760F-2321-45A5-BDBE-BB456E278DF2}"/>
          </ac:picMkLst>
        </pc:picChg>
      </pc:sldChg>
      <pc:sldChg chg="delSp modSp del mod">
        <pc:chgData name="PHAM DUY MINH" userId="f3792757-dcda-4da0-b4c4-2c6e81ff7fe6" providerId="ADAL" clId="{52D0B0E9-AFDF-4FD7-B31F-AC0759FBC2F1}" dt="2021-04-23T11:32:53.004" v="1172" actId="47"/>
        <pc:sldMkLst>
          <pc:docMk/>
          <pc:sldMk cId="1840568368" sldId="370"/>
        </pc:sldMkLst>
        <pc:spChg chg="mod">
          <ac:chgData name="PHAM DUY MINH" userId="f3792757-dcda-4da0-b4c4-2c6e81ff7fe6" providerId="ADAL" clId="{52D0B0E9-AFDF-4FD7-B31F-AC0759FBC2F1}" dt="2021-04-23T11:31:18.683" v="1166" actId="20577"/>
          <ac:spMkLst>
            <pc:docMk/>
            <pc:sldMk cId="1840568368" sldId="370"/>
            <ac:spMk id="2" creationId="{EF8DBC8B-5731-41F4-BD18-B7F16BC5D5EE}"/>
          </ac:spMkLst>
        </pc:spChg>
        <pc:spChg chg="del">
          <ac:chgData name="PHAM DUY MINH" userId="f3792757-dcda-4da0-b4c4-2c6e81ff7fe6" providerId="ADAL" clId="{52D0B0E9-AFDF-4FD7-B31F-AC0759FBC2F1}" dt="2021-04-23T11:31:21.059" v="1167" actId="478"/>
          <ac:spMkLst>
            <pc:docMk/>
            <pc:sldMk cId="1840568368" sldId="370"/>
            <ac:spMk id="6" creationId="{0E786068-D75F-437F-801A-410FB51D5164}"/>
          </ac:spMkLst>
        </pc:spChg>
      </pc:sldChg>
      <pc:sldChg chg="add del">
        <pc:chgData name="PHAM DUY MINH" userId="f3792757-dcda-4da0-b4c4-2c6e81ff7fe6" providerId="ADAL" clId="{52D0B0E9-AFDF-4FD7-B31F-AC0759FBC2F1}" dt="2021-04-23T09:58:08.365" v="685" actId="47"/>
        <pc:sldMkLst>
          <pc:docMk/>
          <pc:sldMk cId="3576434704" sldId="370"/>
        </pc:sldMkLst>
      </pc:sldChg>
      <pc:sldChg chg="add del">
        <pc:chgData name="PHAM DUY MINH" userId="f3792757-dcda-4da0-b4c4-2c6e81ff7fe6" providerId="ADAL" clId="{52D0B0E9-AFDF-4FD7-B31F-AC0759FBC2F1}" dt="2021-04-23T09:58:10.899" v="686" actId="47"/>
        <pc:sldMkLst>
          <pc:docMk/>
          <pc:sldMk cId="1617360592" sldId="371"/>
        </pc:sldMkLst>
      </pc:sldChg>
    </pc:docChg>
  </pc:docChgLst>
  <pc:docChgLst>
    <pc:chgData name="LE TAN LOC" userId="S::4501104135@student.hcmue.edu.vn::0ce9f68f-7b32-4ddd-9a78-f676b50a7df2" providerId="AD" clId="Web-{00000000-0000-0000-0000-000000000000}"/>
    <pc:docChg chg="addSld delSld modSld sldOrd">
      <pc:chgData name="LE TAN LOC" userId="S::4501104135@student.hcmue.edu.vn::0ce9f68f-7b32-4ddd-9a78-f676b50a7df2" providerId="AD" clId="Web-{00000000-0000-0000-0000-000000000000}" dt="2021-04-20T10:54:19.806" v="961"/>
      <pc:docMkLst>
        <pc:docMk/>
      </pc:docMkLst>
      <pc:sldChg chg="delSp modSp">
        <pc:chgData name="LE TAN LOC" userId="S::4501104135@student.hcmue.edu.vn::0ce9f68f-7b32-4ddd-9a78-f676b50a7df2" providerId="AD" clId="Web-{00000000-0000-0000-0000-000000000000}" dt="2021-04-20T08:38:44.734" v="33"/>
        <pc:sldMkLst>
          <pc:docMk/>
          <pc:sldMk cId="3979649407" sldId="259"/>
        </pc:sldMkLst>
        <pc:spChg chg="mod">
          <ac:chgData name="LE TAN LOC" userId="S::4501104135@student.hcmue.edu.vn::0ce9f68f-7b32-4ddd-9a78-f676b50a7df2" providerId="AD" clId="Web-{00000000-0000-0000-0000-000000000000}" dt="2021-04-20T08:38:29.499" v="32" actId="20577"/>
          <ac:spMkLst>
            <pc:docMk/>
            <pc:sldMk cId="3979649407" sldId="259"/>
            <ac:spMk id="2" creationId="{D9B85F3A-0D98-4AE5-8CED-AA4A4CF8218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38:44.734" v="33"/>
          <ac:spMkLst>
            <pc:docMk/>
            <pc:sldMk cId="3979649407" sldId="259"/>
            <ac:spMk id="25" creationId="{C712B689-E721-4591-9448-C22E4EAD19CD}"/>
          </ac:spMkLst>
        </pc:spChg>
      </pc:sldChg>
      <pc:sldChg chg="del">
        <pc:chgData name="LE TAN LOC" userId="S::4501104135@student.hcmue.edu.vn::0ce9f68f-7b32-4ddd-9a78-f676b50a7df2" providerId="AD" clId="Web-{00000000-0000-0000-0000-000000000000}" dt="2021-04-20T08:47:33.195" v="55"/>
        <pc:sldMkLst>
          <pc:docMk/>
          <pc:sldMk cId="1911252138" sldId="29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7.709" v="35"/>
        <pc:sldMkLst>
          <pc:docMk/>
          <pc:sldMk cId="2737942562" sldId="29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7"/>
        <pc:sldMkLst>
          <pc:docMk/>
          <pc:sldMk cId="689816630" sldId="30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2.616" v="42"/>
        <pc:sldMkLst>
          <pc:docMk/>
          <pc:sldMk cId="4201278032" sldId="30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3.678" v="37"/>
        <pc:sldMkLst>
          <pc:docMk/>
          <pc:sldMk cId="1557309788" sldId="31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4.819" v="38"/>
        <pc:sldMkLst>
          <pc:docMk/>
          <pc:sldMk cId="2498161071" sldId="31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1.038" v="47"/>
        <pc:sldMkLst>
          <pc:docMk/>
          <pc:sldMk cId="1279224923" sldId="31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100" v="39"/>
        <pc:sldMkLst>
          <pc:docMk/>
          <pc:sldMk cId="3827296069" sldId="313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7.756" v="40"/>
        <pc:sldMkLst>
          <pc:docMk/>
          <pc:sldMk cId="1560353361" sldId="31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5.319" v="46"/>
        <pc:sldMkLst>
          <pc:docMk/>
          <pc:sldMk cId="4184600926" sldId="31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01.069" v="44"/>
        <pc:sldMkLst>
          <pc:docMk/>
          <pc:sldMk cId="1404339508" sldId="31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4.491" v="56"/>
        <pc:sldMkLst>
          <pc:docMk/>
          <pc:sldMk cId="624695530" sldId="31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2.381" v="36"/>
        <pc:sldMkLst>
          <pc:docMk/>
          <pc:sldMk cId="1693104180" sldId="31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57.632" v="43"/>
        <pc:sldMkLst>
          <pc:docMk/>
          <pc:sldMk cId="848212632" sldId="32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4"/>
        <pc:sldMkLst>
          <pc:docMk/>
          <pc:sldMk cId="184736873" sldId="32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0.882" v="50"/>
        <pc:sldMkLst>
          <pc:docMk/>
          <pc:sldMk cId="1193403196" sldId="324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12.444" v="48"/>
        <pc:sldMkLst>
          <pc:docMk/>
          <pc:sldMk cId="1198383687" sldId="325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6.335" v="52"/>
        <pc:sldMkLst>
          <pc:docMk/>
          <pc:sldMk cId="2473585384" sldId="326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31.382" v="54"/>
        <pc:sldMkLst>
          <pc:docMk/>
          <pc:sldMk cId="401886799" sldId="32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29.710" v="53"/>
        <pc:sldMkLst>
          <pc:docMk/>
          <pc:sldMk cId="1309782655" sldId="328"/>
        </pc:sldMkLst>
      </pc:sldChg>
      <pc:sldChg chg="addSp delSp modSp ord">
        <pc:chgData name="LE TAN LOC" userId="S::4501104135@student.hcmue.edu.vn::0ce9f68f-7b32-4ddd-9a78-f676b50a7df2" providerId="AD" clId="Web-{00000000-0000-0000-0000-000000000000}" dt="2021-04-20T10:26:34.143" v="746"/>
        <pc:sldMkLst>
          <pc:docMk/>
          <pc:sldMk cId="1585171815" sldId="329"/>
        </pc:sldMkLst>
        <pc:spChg chg="del mod">
          <ac:chgData name="LE TAN LOC" userId="S::4501104135@student.hcmue.edu.vn::0ce9f68f-7b32-4ddd-9a78-f676b50a7df2" providerId="AD" clId="Web-{00000000-0000-0000-0000-000000000000}" dt="2021-04-20T10:25:40.095" v="695"/>
          <ac:spMkLst>
            <pc:docMk/>
            <pc:sldMk cId="1585171815" sldId="329"/>
            <ac:spMk id="4" creationId="{E302854F-FDE7-4EEF-974E-E6222902D52E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22.893" v="745" actId="20577"/>
          <ac:spMkLst>
            <pc:docMk/>
            <pc:sldMk cId="1585171815" sldId="329"/>
            <ac:spMk id="35" creationId="{C3E1E0E3-E57B-40D4-B07B-C10DC21843C3}"/>
          </ac:spMkLst>
        </pc:spChg>
        <pc:graphicFrameChg chg="add mod modGraphic">
          <ac:chgData name="LE TAN LOC" userId="S::4501104135@student.hcmue.edu.vn::0ce9f68f-7b32-4ddd-9a78-f676b50a7df2" providerId="AD" clId="Web-{00000000-0000-0000-0000-000000000000}" dt="2021-04-20T10:25:59.548" v="700" actId="1076"/>
          <ac:graphicFrameMkLst>
            <pc:docMk/>
            <pc:sldMk cId="1585171815" sldId="329"/>
            <ac:graphicFrameMk id="2" creationId="{0EF6C306-0867-4C16-9EF0-0FB8656A6287}"/>
          </ac:graphicFrameMkLst>
        </pc:graphicFrameChg>
      </pc:sldChg>
      <pc:sldChg chg="del">
        <pc:chgData name="LE TAN LOC" userId="S::4501104135@student.hcmue.edu.vn::0ce9f68f-7b32-4ddd-9a78-f676b50a7df2" providerId="AD" clId="Web-{00000000-0000-0000-0000-000000000000}" dt="2021-04-20T08:47:22.726" v="51"/>
        <pc:sldMkLst>
          <pc:docMk/>
          <pc:sldMk cId="1547012370" sldId="33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61" v="66"/>
        <pc:sldMkLst>
          <pc:docMk/>
          <pc:sldMk cId="2237534520" sldId="33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45" v="65"/>
        <pc:sldMkLst>
          <pc:docMk/>
          <pc:sldMk cId="3223665472" sldId="332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429" v="63"/>
        <pc:sldMkLst>
          <pc:docMk/>
          <pc:sldMk cId="3940008774" sldId="333"/>
        </pc:sldMkLst>
      </pc:sldChg>
      <pc:sldChg chg="addSp delSp modSp del ord">
        <pc:chgData name="LE TAN LOC" userId="S::4501104135@student.hcmue.edu.vn::0ce9f68f-7b32-4ddd-9a78-f676b50a7df2" providerId="AD" clId="Web-{00000000-0000-0000-0000-000000000000}" dt="2021-04-20T10:28:20.333" v="782"/>
        <pc:sldMkLst>
          <pc:docMk/>
          <pc:sldMk cId="2682271074" sldId="334"/>
        </pc:sldMkLst>
        <pc:spChg chg="add mod">
          <ac:chgData name="LE TAN LOC" userId="S::4501104135@student.hcmue.edu.vn::0ce9f68f-7b32-4ddd-9a78-f676b50a7df2" providerId="AD" clId="Web-{00000000-0000-0000-0000-000000000000}" dt="2021-04-20T10:27:23.722" v="781" actId="1076"/>
          <ac:spMkLst>
            <pc:docMk/>
            <pc:sldMk cId="2682271074" sldId="334"/>
            <ac:spMk id="6" creationId="{5147E1CD-9337-484F-B880-7D7A5B6B75DB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10:26:54.018" v="769" actId="20577"/>
          <ac:spMkLst>
            <pc:docMk/>
            <pc:sldMk cId="2682271074" sldId="334"/>
            <ac:spMk id="46" creationId="{EE84AD14-AB5D-41CF-AA89-C4BEEDBBE417}"/>
          </ac:spMkLst>
        </pc:spChg>
        <pc:graphicFrameChg chg="del mod modGraphic">
          <ac:chgData name="LE TAN LOC" userId="S::4501104135@student.hcmue.edu.vn::0ce9f68f-7b32-4ddd-9a78-f676b50a7df2" providerId="AD" clId="Web-{00000000-0000-0000-0000-000000000000}" dt="2021-04-20T10:27:06.222" v="778"/>
          <ac:graphicFrameMkLst>
            <pc:docMk/>
            <pc:sldMk cId="2682271074" sldId="334"/>
            <ac:graphicFrameMk id="2" creationId="{69727847-29A6-4AF7-BD2C-BA0684AED335}"/>
          </ac:graphicFrameMkLst>
        </pc:graphicFrameChg>
        <pc:graphicFrameChg chg="add del">
          <ac:chgData name="LE TAN LOC" userId="S::4501104135@student.hcmue.edu.vn::0ce9f68f-7b32-4ddd-9a78-f676b50a7df2" providerId="AD" clId="Web-{00000000-0000-0000-0000-000000000000}" dt="2021-04-20T10:24:57.016" v="692"/>
          <ac:graphicFrameMkLst>
            <pc:docMk/>
            <pc:sldMk cId="2682271074" sldId="334"/>
            <ac:graphicFrameMk id="5" creationId="{DCD0F0C8-269E-4D2D-81CF-0245B9F12E2F}"/>
          </ac:graphicFrameMkLst>
        </pc:graphicFrameChg>
        <pc:picChg chg="add del mod">
          <ac:chgData name="LE TAN LOC" userId="S::4501104135@student.hcmue.edu.vn::0ce9f68f-7b32-4ddd-9a78-f676b50a7df2" providerId="AD" clId="Web-{00000000-0000-0000-0000-000000000000}" dt="2021-04-20T10:24:26.609" v="690"/>
          <ac:picMkLst>
            <pc:docMk/>
            <pc:sldMk cId="2682271074" sldId="334"/>
            <ac:picMk id="3" creationId="{B73E482E-D961-4FB1-ABE0-84DB6C7F4056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59.382" v="62"/>
        <pc:sldMkLst>
          <pc:docMk/>
          <pc:sldMk cId="4005271684" sldId="336"/>
        </pc:sldMkLst>
      </pc:sldChg>
      <pc:sldChg chg="del ord">
        <pc:chgData name="LE TAN LOC" userId="S::4501104135@student.hcmue.edu.vn::0ce9f68f-7b32-4ddd-9a78-f676b50a7df2" providerId="AD" clId="Web-{00000000-0000-0000-0000-000000000000}" dt="2021-04-20T10:47:28.531" v="868"/>
        <pc:sldMkLst>
          <pc:docMk/>
          <pc:sldMk cId="3428028254" sldId="337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60"/>
        <pc:sldMkLst>
          <pc:docMk/>
          <pc:sldMk cId="3253058185" sldId="338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67" v="59"/>
        <pc:sldMkLst>
          <pc:docMk/>
          <pc:sldMk cId="4157788945" sldId="339"/>
        </pc:sldMkLst>
      </pc:sldChg>
      <pc:sldChg chg="del">
        <pc:chgData name="LE TAN LOC" userId="S::4501104135@student.hcmue.edu.vn::0ce9f68f-7b32-4ddd-9a78-f676b50a7df2" providerId="AD" clId="Web-{00000000-0000-0000-0000-000000000000}" dt="2021-04-20T08:47:59.351" v="58"/>
        <pc:sldMkLst>
          <pc:docMk/>
          <pc:sldMk cId="3183651750" sldId="340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49.741" v="41"/>
        <pc:sldMkLst>
          <pc:docMk/>
          <pc:sldMk cId="1467479252" sldId="346"/>
        </pc:sldMkLst>
      </pc:sldChg>
      <pc:sldChg chg="addSp delSp modSp mod modClrScheme chgLayout">
        <pc:chgData name="LE TAN LOC" userId="S::4501104135@student.hcmue.edu.vn::0ce9f68f-7b32-4ddd-9a78-f676b50a7df2" providerId="AD" clId="Web-{00000000-0000-0000-0000-000000000000}" dt="2021-04-20T09:33:41.039" v="430" actId="1076"/>
        <pc:sldMkLst>
          <pc:docMk/>
          <pc:sldMk cId="1136374141" sldId="360"/>
        </pc:sldMkLst>
        <pc:spChg chg="add del mod ord">
          <ac:chgData name="LE TAN LOC" userId="S::4501104135@student.hcmue.edu.vn::0ce9f68f-7b32-4ddd-9a78-f676b50a7df2" providerId="AD" clId="Web-{00000000-0000-0000-0000-000000000000}" dt="2021-04-20T09:24:44.214" v="283"/>
          <ac:spMkLst>
            <pc:docMk/>
            <pc:sldMk cId="1136374141" sldId="360"/>
            <ac:spMk id="2" creationId="{24D7F6C1-E2C4-4816-A781-0A8F085FF9E1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8:50:02.197" v="67"/>
          <ac:spMkLst>
            <pc:docMk/>
            <pc:sldMk cId="1136374141" sldId="360"/>
            <ac:spMk id="3" creationId="{6A5284DA-2562-41AE-A25D-E8D097D26682}"/>
          </ac:spMkLst>
        </pc:spChg>
        <pc:spChg chg="add del mod ord">
          <ac:chgData name="LE TAN LOC" userId="S::4501104135@student.hcmue.edu.vn::0ce9f68f-7b32-4ddd-9a78-f676b50a7df2" providerId="AD" clId="Web-{00000000-0000-0000-0000-000000000000}" dt="2021-04-20T09:13:59.012" v="271"/>
          <ac:spMkLst>
            <pc:docMk/>
            <pc:sldMk cId="1136374141" sldId="360"/>
            <ac:spMk id="3" creationId="{B15ACA87-EAE5-428C-AF95-2A420D63207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7:20.097" v="248"/>
          <ac:spMkLst>
            <pc:docMk/>
            <pc:sldMk cId="1136374141" sldId="360"/>
            <ac:spMk id="7" creationId="{4C2A8821-3021-41C9-BA86-96A6CFDAC922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35.185" v="93" actId="1076"/>
          <ac:spMkLst>
            <pc:docMk/>
            <pc:sldMk cId="1136374141" sldId="360"/>
            <ac:spMk id="12" creationId="{099A719A-B4EF-4014-85C3-34031F2F09F9}"/>
          </ac:spMkLst>
        </pc:spChg>
        <pc:spChg chg="mod">
          <ac:chgData name="LE TAN LOC" userId="S::4501104135@student.hcmue.edu.vn::0ce9f68f-7b32-4ddd-9a78-f676b50a7df2" providerId="AD" clId="Web-{00000000-0000-0000-0000-000000000000}" dt="2021-04-20T08:54:21.841" v="90" actId="1076"/>
          <ac:spMkLst>
            <pc:docMk/>
            <pc:sldMk cId="1136374141" sldId="360"/>
            <ac:spMk id="15" creationId="{9761C88E-9CE9-4310-9C1C-474BADC23F50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8:03.957" v="261" actId="1076"/>
          <ac:spMkLst>
            <pc:docMk/>
            <pc:sldMk cId="1136374141" sldId="360"/>
            <ac:spMk id="20" creationId="{F586C8B8-228C-426B-9D2F-B67F4A8CA88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8:50:27.603" v="71"/>
          <ac:spMkLst>
            <pc:docMk/>
            <pc:sldMk cId="1136374141" sldId="360"/>
            <ac:spMk id="23" creationId="{9E82737C-85F7-4A6B-9919-86196FC170D6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6:01.232" v="289"/>
          <ac:spMkLst>
            <pc:docMk/>
            <pc:sldMk cId="1136374141" sldId="360"/>
            <ac:spMk id="27" creationId="{057174F5-B79A-4E56-8212-62D30A646D2E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7:05.093" v="302"/>
          <ac:spMkLst>
            <pc:docMk/>
            <pc:sldMk cId="1136374141" sldId="360"/>
            <ac:spMk id="30" creationId="{C117FC71-819E-4630-8573-B761518C2D3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08.454" v="310"/>
          <ac:spMkLst>
            <pc:docMk/>
            <pc:sldMk cId="1136374141" sldId="360"/>
            <ac:spMk id="33" creationId="{CC9E1463-7351-4E0D-A285-7174F7CC4A9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28:30.892" v="315"/>
          <ac:spMkLst>
            <pc:docMk/>
            <pc:sldMk cId="1136374141" sldId="360"/>
            <ac:spMk id="36" creationId="{E79BC22B-D78C-44CC-ADEF-0707DAA9BC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09:33:40.742" v="429" actId="1076"/>
          <ac:spMkLst>
            <pc:docMk/>
            <pc:sldMk cId="1136374141" sldId="360"/>
            <ac:spMk id="39" creationId="{6861328E-AD95-4496-9A8A-D6CCBD105544}"/>
          </ac:spMkLst>
        </pc:spChg>
        <pc:grpChg chg="add del mod">
          <ac:chgData name="LE TAN LOC" userId="S::4501104135@student.hcmue.edu.vn::0ce9f68f-7b32-4ddd-9a78-f676b50a7df2" providerId="AD" clId="Web-{00000000-0000-0000-0000-000000000000}" dt="2021-04-20T09:07:55.629" v="258"/>
          <ac:grpSpMkLst>
            <pc:docMk/>
            <pc:sldMk cId="1136374141" sldId="360"/>
            <ac:grpSpMk id="4" creationId="{3A5F2EA3-A3F0-44B7-98CA-7FC31182D05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6.723" v="259"/>
          <ac:grpSpMkLst>
            <pc:docMk/>
            <pc:sldMk cId="1136374141" sldId="360"/>
            <ac:grpSpMk id="5" creationId="{2CA5CA78-D0BD-4F9E-A269-6572A418E0FB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48.910" v="256"/>
          <ac:grpSpMkLst>
            <pc:docMk/>
            <pc:sldMk cId="1136374141" sldId="360"/>
            <ac:grpSpMk id="21" creationId="{E866488E-2223-48A8-9495-1370405C021A}"/>
          </ac:grpSpMkLst>
        </pc:grpChg>
        <pc:grpChg chg="add del mod">
          <ac:chgData name="LE TAN LOC" userId="S::4501104135@student.hcmue.edu.vn::0ce9f68f-7b32-4ddd-9a78-f676b50a7df2" providerId="AD" clId="Web-{00000000-0000-0000-0000-000000000000}" dt="2021-04-20T09:07:52.098" v="257"/>
          <ac:grpSpMkLst>
            <pc:docMk/>
            <pc:sldMk cId="1136374141" sldId="360"/>
            <ac:grpSpMk id="22" creationId="{19063FAF-47FD-415E-973D-5BC27638E8F5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08:50:15.494" v="70"/>
          <ac:picMkLst>
            <pc:docMk/>
            <pc:sldMk cId="1136374141" sldId="360"/>
            <ac:picMk id="2" creationId="{8AF30F25-B04E-41E8-9622-D4D1AE18E48E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5:31.091" v="284"/>
          <ac:picMkLst>
            <pc:docMk/>
            <pc:sldMk cId="1136374141" sldId="360"/>
            <ac:picMk id="11" creationId="{AB64089A-FB0D-4ABA-A6B7-7DE93409AD69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4:34.886" v="280"/>
          <ac:picMkLst>
            <pc:docMk/>
            <pc:sldMk cId="1136374141" sldId="360"/>
            <ac:picMk id="23" creationId="{AE860CF6-67D1-455F-9AC0-1715DDE2F3A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8:50:49.760" v="76"/>
          <ac:picMkLst>
            <pc:docMk/>
            <pc:sldMk cId="1136374141" sldId="360"/>
            <ac:picMk id="24" creationId="{06D50DDC-0C20-4CF3-8BF3-64EFC6A62EF5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41.039" v="430" actId="1076"/>
          <ac:picMkLst>
            <pc:docMk/>
            <pc:sldMk cId="1136374141" sldId="360"/>
            <ac:picMk id="24" creationId="{FDB9D213-D442-4702-9BE1-7CEB5EA62A9E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5:33.173" v="231"/>
          <ac:picMkLst>
            <pc:docMk/>
            <pc:sldMk cId="1136374141" sldId="360"/>
            <ac:picMk id="25" creationId="{7576BE14-4F99-4388-B624-84369429F4DA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6:35.936" v="299"/>
          <ac:picMkLst>
            <pc:docMk/>
            <pc:sldMk cId="1136374141" sldId="360"/>
            <ac:picMk id="28" creationId="{D17FA316-2842-4E15-9E5B-062A10BD35FD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7:24.578" v="309"/>
          <ac:picMkLst>
            <pc:docMk/>
            <pc:sldMk cId="1136374141" sldId="360"/>
            <ac:picMk id="31" creationId="{48099B13-46EC-4FDD-8263-928B93F752B6}"/>
          </ac:picMkLst>
        </pc:picChg>
        <pc:picChg chg="add del mod ord modCrop">
          <ac:chgData name="LE TAN LOC" userId="S::4501104135@student.hcmue.edu.vn::0ce9f68f-7b32-4ddd-9a78-f676b50a7df2" providerId="AD" clId="Web-{00000000-0000-0000-0000-000000000000}" dt="2021-04-20T09:28:15.110" v="313"/>
          <ac:picMkLst>
            <pc:docMk/>
            <pc:sldMk cId="1136374141" sldId="360"/>
            <ac:picMk id="34" creationId="{0BFFD76A-D18C-40AA-AF84-4DB591570EF2}"/>
          </ac:picMkLst>
        </pc:picChg>
        <pc:picChg chg="add mod ord modCrop">
          <ac:chgData name="LE TAN LOC" userId="S::4501104135@student.hcmue.edu.vn::0ce9f68f-7b32-4ddd-9a78-f676b50a7df2" providerId="AD" clId="Web-{00000000-0000-0000-0000-000000000000}" dt="2021-04-20T09:33:30.398" v="425" actId="14100"/>
          <ac:picMkLst>
            <pc:docMk/>
            <pc:sldMk cId="1136374141" sldId="360"/>
            <ac:picMk id="37" creationId="{49238916-C422-4B21-847D-4577D7B0E850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29:18.283" v="325"/>
          <ac:picMkLst>
            <pc:docMk/>
            <pc:sldMk cId="1136374141" sldId="360"/>
            <ac:picMk id="38" creationId="{BFF1A9E5-E99D-4A12-B7CB-C9EEB183078F}"/>
          </ac:picMkLst>
        </pc:picChg>
      </pc:sldChg>
      <pc:sldChg chg="del">
        <pc:chgData name="LE TAN LOC" userId="S::4501104135@student.hcmue.edu.vn::0ce9f68f-7b32-4ddd-9a78-f676b50a7df2" providerId="AD" clId="Web-{00000000-0000-0000-0000-000000000000}" dt="2021-04-20T08:47:16.413" v="49"/>
        <pc:sldMkLst>
          <pc:docMk/>
          <pc:sldMk cId="2804925505" sldId="361"/>
        </pc:sldMkLst>
      </pc:sldChg>
      <pc:sldChg chg="del">
        <pc:chgData name="LE TAN LOC" userId="S::4501104135@student.hcmue.edu.vn::0ce9f68f-7b32-4ddd-9a78-f676b50a7df2" providerId="AD" clId="Web-{00000000-0000-0000-0000-000000000000}" dt="2021-04-20T08:46:31.975" v="34"/>
        <pc:sldMkLst>
          <pc:docMk/>
          <pc:sldMk cId="21735319" sldId="363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09:04:09.030" v="228"/>
        <pc:sldMkLst>
          <pc:docMk/>
          <pc:sldMk cId="185665891" sldId="363"/>
        </pc:sldMkLst>
        <pc:spChg chg="del">
          <ac:chgData name="LE TAN LOC" userId="S::4501104135@student.hcmue.edu.vn::0ce9f68f-7b32-4ddd-9a78-f676b50a7df2" providerId="AD" clId="Web-{00000000-0000-0000-0000-000000000000}" dt="2021-04-20T09:00:36.190" v="207"/>
          <ac:spMkLst>
            <pc:docMk/>
            <pc:sldMk cId="185665891" sldId="363"/>
            <ac:spMk id="2" creationId="{921EE43A-32E6-43BB-A38F-AAD41F0CC043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09:03:05.325" v="219"/>
          <ac:spMkLst>
            <pc:docMk/>
            <pc:sldMk cId="185665891" sldId="363"/>
            <ac:spMk id="4" creationId="{2DAA6C47-903C-46B2-9DBF-F92687E35D4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7.362" v="212"/>
          <ac:spMkLst>
            <pc:docMk/>
            <pc:sldMk cId="185665891" sldId="363"/>
            <ac:spMk id="5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6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7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8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9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0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1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2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3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4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5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6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8.315" v="214"/>
          <ac:spMkLst>
            <pc:docMk/>
            <pc:sldMk cId="185665891" sldId="363"/>
            <ac:spMk id="17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18" creationId="{FF9F2414-84E8-453E-B1F3-389FDE8192D9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09:00:48.315" v="215"/>
          <ac:spMkLst>
            <pc:docMk/>
            <pc:sldMk cId="185665891" sldId="363"/>
            <ac:spMk id="19" creationId="{42A4FC2C-047E-45A5-965D-8E1E3BF09BC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09:00:43.503" v="210"/>
          <ac:spMkLst>
            <pc:docMk/>
            <pc:sldMk cId="185665891" sldId="363"/>
            <ac:spMk id="20" creationId="{3ECA69A1-7536-43AC-85EF-C7106179F5ED}"/>
          </ac:spMkLst>
        </pc:spChg>
        <pc:picChg chg="add del mod ord modCrop">
          <ac:chgData name="LE TAN LOC" userId="S::4501104135@student.hcmue.edu.vn::0ce9f68f-7b32-4ddd-9a78-f676b50a7df2" providerId="AD" clId="Web-{00000000-0000-0000-0000-000000000000}" dt="2021-04-20T09:02:38.825" v="218"/>
          <ac:picMkLst>
            <pc:docMk/>
            <pc:sldMk cId="185665891" sldId="363"/>
            <ac:picMk id="3" creationId="{A70C707E-2F30-4300-B225-62B331AFD96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18.013" v="223"/>
          <ac:picMkLst>
            <pc:docMk/>
            <pc:sldMk cId="185665891" sldId="363"/>
            <ac:picMk id="5" creationId="{13691EAF-0998-4755-A80B-F5E62472EC91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09:03:51.405" v="227"/>
          <ac:picMkLst>
            <pc:docMk/>
            <pc:sldMk cId="185665891" sldId="363"/>
            <ac:picMk id="6" creationId="{76A826C9-28A0-4648-954A-738C61A9E4D4}"/>
          </ac:picMkLst>
        </pc:picChg>
      </pc:sldChg>
      <pc:sldChg chg="new add del">
        <pc:chgData name="LE TAN LOC" userId="S::4501104135@student.hcmue.edu.vn::0ce9f68f-7b32-4ddd-9a78-f676b50a7df2" providerId="AD" clId="Web-{00000000-0000-0000-0000-000000000000}" dt="2021-04-20T09:12:22.651" v="267"/>
        <pc:sldMkLst>
          <pc:docMk/>
          <pc:sldMk cId="1708776020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39:48.079" v="436"/>
        <pc:sldMkLst>
          <pc:docMk/>
          <pc:sldMk cId="1935902100" sldId="363"/>
        </pc:sldMkLst>
        <pc:spChg chg="del">
          <ac:chgData name="LE TAN LOC" userId="S::4501104135@student.hcmue.edu.vn::0ce9f68f-7b32-4ddd-9a78-f676b50a7df2" providerId="AD" clId="Web-{00000000-0000-0000-0000-000000000000}" dt="2021-04-20T09:38:20.764" v="434"/>
          <ac:spMkLst>
            <pc:docMk/>
            <pc:sldMk cId="1935902100" sldId="363"/>
            <ac:spMk id="2" creationId="{B6237F2E-AFBD-4C1C-BD42-2470578B3698}"/>
          </ac:spMkLst>
        </pc:spChg>
        <pc:spChg chg="del">
          <ac:chgData name="LE TAN LOC" userId="S::4501104135@student.hcmue.edu.vn::0ce9f68f-7b32-4ddd-9a78-f676b50a7df2" providerId="AD" clId="Web-{00000000-0000-0000-0000-000000000000}" dt="2021-04-20T09:38:23.155" v="435"/>
          <ac:spMkLst>
            <pc:docMk/>
            <pc:sldMk cId="1935902100" sldId="363"/>
            <ac:spMk id="3" creationId="{D4A36A42-3D2F-4CBE-A563-EA622CA4E678}"/>
          </ac:spMkLst>
        </pc:spChg>
      </pc:sldChg>
      <pc:sldChg chg="delSp new add del">
        <pc:chgData name="LE TAN LOC" userId="S::4501104135@student.hcmue.edu.vn::0ce9f68f-7b32-4ddd-9a78-f676b50a7df2" providerId="AD" clId="Web-{00000000-0000-0000-0000-000000000000}" dt="2021-04-20T09:07:24.847" v="253"/>
        <pc:sldMkLst>
          <pc:docMk/>
          <pc:sldMk cId="2614615511" sldId="363"/>
        </pc:sldMkLst>
        <pc:spChg chg="del">
          <ac:chgData name="LE TAN LOC" userId="S::4501104135@student.hcmue.edu.vn::0ce9f68f-7b32-4ddd-9a78-f676b50a7df2" providerId="AD" clId="Web-{00000000-0000-0000-0000-000000000000}" dt="2021-04-20T09:05:02.172" v="230"/>
          <ac:spMkLst>
            <pc:docMk/>
            <pc:sldMk cId="2614615511" sldId="363"/>
            <ac:spMk id="2" creationId="{5A53A7D4-4CD2-4B6C-94BA-897752CCDAB0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37:47.670" v="432"/>
        <pc:sldMkLst>
          <pc:docMk/>
          <pc:sldMk cId="3745460717" sldId="363"/>
        </pc:sldMkLst>
      </pc:sldChg>
      <pc:sldChg chg="delSp new del">
        <pc:chgData name="LE TAN LOC" userId="S::4501104135@student.hcmue.edu.vn::0ce9f68f-7b32-4ddd-9a78-f676b50a7df2" providerId="AD" clId="Web-{00000000-0000-0000-0000-000000000000}" dt="2021-04-20T09:13:45.496" v="270"/>
        <pc:sldMkLst>
          <pc:docMk/>
          <pc:sldMk cId="4025697688" sldId="363"/>
        </pc:sldMkLst>
        <pc:spChg chg="del">
          <ac:chgData name="LE TAN LOC" userId="S::4501104135@student.hcmue.edu.vn::0ce9f68f-7b32-4ddd-9a78-f676b50a7df2" providerId="AD" clId="Web-{00000000-0000-0000-0000-000000000000}" dt="2021-04-20T09:12:51.167" v="269"/>
          <ac:spMkLst>
            <pc:docMk/>
            <pc:sldMk cId="4025697688" sldId="363"/>
            <ac:spMk id="2" creationId="{708E2082-9974-4904-9A25-17A5D8CEB961}"/>
          </ac:spMkLst>
        </pc:spChg>
      </pc:sldChg>
      <pc:sldChg chg="new del">
        <pc:chgData name="LE TAN LOC" userId="S::4501104135@student.hcmue.edu.vn::0ce9f68f-7b32-4ddd-9a78-f676b50a7df2" providerId="AD" clId="Web-{00000000-0000-0000-0000-000000000000}" dt="2021-04-20T09:44:44.195" v="438"/>
        <pc:sldMkLst>
          <pc:docMk/>
          <pc:sldMk cId="4180272639" sldId="363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1:25.548" v="444"/>
        <pc:sldMkLst>
          <pc:docMk/>
          <pc:sldMk cId="2573004227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2.765" v="440"/>
        <pc:sldMkLst>
          <pc:docMk/>
          <pc:sldMk cId="2870285618" sldId="365"/>
        </pc:sldMkLst>
      </pc:sldChg>
      <pc:sldChg chg="new del">
        <pc:chgData name="LE TAN LOC" userId="S::4501104135@student.hcmue.edu.vn::0ce9f68f-7b32-4ddd-9a78-f676b50a7df2" providerId="AD" clId="Web-{00000000-0000-0000-0000-000000000000}" dt="2021-04-20T09:50:29.734" v="442"/>
        <pc:sldMkLst>
          <pc:docMk/>
          <pc:sldMk cId="2992903391" sldId="365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22:42.747" v="681"/>
        <pc:sldMkLst>
          <pc:docMk/>
          <pc:sldMk cId="3823165931" sldId="365"/>
        </pc:sldMkLst>
        <pc:spChg chg="mod">
          <ac:chgData name="LE TAN LOC" userId="S::4501104135@student.hcmue.edu.vn::0ce9f68f-7b32-4ddd-9a78-f676b50a7df2" providerId="AD" clId="Web-{00000000-0000-0000-0000-000000000000}" dt="2021-04-20T09:56:09.742" v="481" actId="1076"/>
          <ac:spMkLst>
            <pc:docMk/>
            <pc:sldMk cId="3823165931" sldId="365"/>
            <ac:spMk id="2" creationId="{B275523F-4E1A-4E49-899F-179C4B0C2079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3:45.783" v="496"/>
          <ac:spMkLst>
            <pc:docMk/>
            <pc:sldMk cId="3823165931" sldId="365"/>
            <ac:spMk id="5" creationId="{AAD9DDBF-BD0A-4BA4-A78C-FF005491B095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22:34.231" v="679" actId="14100"/>
          <ac:spMkLst>
            <pc:docMk/>
            <pc:sldMk cId="3823165931" sldId="365"/>
            <ac:spMk id="7" creationId="{66721851-E415-4B84-9B1C-8A109EE61F2F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08:43.587" v="513"/>
          <ac:spMkLst>
            <pc:docMk/>
            <pc:sldMk cId="3823165931" sldId="365"/>
            <ac:spMk id="8" creationId="{2030CD4A-0ECF-4798-9BF8-2E4DE529AC23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20:09.618" v="656" actId="1076"/>
          <ac:picMkLst>
            <pc:docMk/>
            <pc:sldMk cId="3823165931" sldId="365"/>
            <ac:picMk id="3" creationId="{E3FA6185-E3E2-4525-9BA4-668139E93AA9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1:08.624" v="492"/>
          <ac:picMkLst>
            <pc:docMk/>
            <pc:sldMk cId="3823165931" sldId="365"/>
            <ac:picMk id="4" creationId="{43398696-166A-4314-A77F-3AFD6A30C2B6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04:51.457" v="500"/>
          <ac:picMkLst>
            <pc:docMk/>
            <pc:sldMk cId="3823165931" sldId="365"/>
            <ac:picMk id="6" creationId="{63C181B7-C4CF-4D19-BAFB-F2B3E5457AAB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22:29.028" v="678" actId="14100"/>
          <ac:picMkLst>
            <pc:docMk/>
            <pc:sldMk cId="3823165931" sldId="365"/>
            <ac:picMk id="9" creationId="{A0910B0D-300F-4B1F-B86D-9C53ED500597}"/>
          </ac:picMkLst>
        </pc:picChg>
        <pc:picChg chg="add del mod">
          <ac:chgData name="LE TAN LOC" userId="S::4501104135@student.hcmue.edu.vn::0ce9f68f-7b32-4ddd-9a78-f676b50a7df2" providerId="AD" clId="Web-{00000000-0000-0000-0000-000000000000}" dt="2021-04-20T10:22:42.747" v="681"/>
          <ac:picMkLst>
            <pc:docMk/>
            <pc:sldMk cId="3823165931" sldId="365"/>
            <ac:picMk id="10" creationId="{68441B94-255C-4BFA-B922-CF48EC5BAB8C}"/>
          </ac:picMkLst>
        </pc:picChg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48:03.282" v="869"/>
        <pc:sldMkLst>
          <pc:docMk/>
          <pc:sldMk cId="343320940" sldId="366"/>
        </pc:sldMkLst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5" creationId="{DA2E7C1E-2B5A-4BBA-AE51-1CD8C19309D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5.433" v="841"/>
          <ac:spMkLst>
            <pc:docMk/>
            <pc:sldMk cId="343320940" sldId="366"/>
            <ac:spMk id="6" creationId="{43DF76B1-5174-4FAF-9D19-FFEE9842683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7" creationId="{57845966-6EFC-468A-9CC7-BAB4B95854E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8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0.277" v="839"/>
          <ac:spMkLst>
            <pc:docMk/>
            <pc:sldMk cId="343320940" sldId="366"/>
            <ac:spMk id="10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1" creationId="{B9FF99BD-075F-4761-A995-6FC574BD25EA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4:49.574" v="843"/>
          <ac:spMkLst>
            <pc:docMk/>
            <pc:sldMk cId="343320940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3" creationId="{A7B21A54-9BA3-4EA9-B460-5A829ADD905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14" creationId="{6FA8F714-B9D8-488A-8CCA-E9948FF913A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6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7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1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19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6.576" v="852"/>
          <ac:spMkLst>
            <pc:docMk/>
            <pc:sldMk cId="343320940" sldId="366"/>
            <ac:spMk id="2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1" creationId="{FD073016-B734-483B-8953-5BADEE14511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2" creationId="{F3060C83-F051-4F0E-ABAD-AA0DFC48B21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3" creationId="{90A7EAB6-59D3-4325-8DE6-E0CA4009C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4" creationId="{83C98ABE-055B-441F-B07E-44F97F083C3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6:23.639" v="850"/>
          <ac:spMkLst>
            <pc:docMk/>
            <pc:sldMk cId="343320940" sldId="366"/>
            <ac:spMk id="25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6" creationId="{29FDB030-9B49-4CED-8CCD-4D99382388A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7" creationId="{9A97C86A-04D6-40F7-AE84-31AB43E6A8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8" creationId="{3783CA14-24A1-485C-8B30-D6A5D87987A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29" creationId="{FF9F2414-84E8-453E-B1F3-389FDE8192D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2.468" v="854"/>
          <ac:spMkLst>
            <pc:docMk/>
            <pc:sldMk cId="343320940" sldId="366"/>
            <ac:spMk id="31" creationId="{3ECA69A1-7536-43AC-85EF-C7106179F5E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3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09.687" v="858"/>
          <ac:spMkLst>
            <pc:docMk/>
            <pc:sldMk cId="343320940" sldId="366"/>
            <ac:spMk id="34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5" creationId="{5F879AC3-D4CE-493C-ADC7-06205677F4F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1.671" v="860"/>
          <ac:spMkLst>
            <pc:docMk/>
            <pc:sldMk cId="343320940" sldId="366"/>
            <ac:spMk id="36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7" creationId="{2D2B266D-3625-4584-A5C3-7D3F672CFF3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8" creationId="{C463B99A-73EE-4FBB-B7C4-F9F9BCC25C65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2.093" v="864"/>
          <ac:spMkLst>
            <pc:docMk/>
            <pc:sldMk cId="343320940" sldId="366"/>
            <ac:spMk id="39" creationId="{A5D2A5D1-BA0D-47D3-B051-DA7743C46E2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0" creationId="{7C1E5815-D54C-487F-A054-6D4930ADE3DF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26.906" v="866"/>
          <ac:spMkLst>
            <pc:docMk/>
            <pc:sldMk cId="343320940" sldId="366"/>
            <ac:spMk id="41" creationId="{736F0DFD-0954-464F-BF12-DD2E6F6E038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49" creationId="{3C915414-2809-4735-A560-0D5FE66700D8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47:12.843" v="862"/>
          <ac:spMkLst>
            <pc:docMk/>
            <pc:sldMk cId="343320940" sldId="366"/>
            <ac:spMk id="52" creationId="{D665D759-2DF8-4D47-8386-4BA28901A79D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47:12.843" v="862"/>
          <ac:grpSpMkLst>
            <pc:docMk/>
            <pc:sldMk cId="343320940" sldId="366"/>
            <ac:grpSpMk id="51" creationId="{24413201-85BF-4680-A7D4-10CDBD03569C}"/>
          </ac:grpSpMkLst>
        </pc:grpChg>
        <pc:picChg chg="add del mod">
          <ac:chgData name="LE TAN LOC" userId="S::4501104135@student.hcmue.edu.vn::0ce9f68f-7b32-4ddd-9a78-f676b50a7df2" providerId="AD" clId="Web-{00000000-0000-0000-0000-000000000000}" dt="2021-04-20T10:41:53.648" v="830"/>
          <ac:picMkLst>
            <pc:docMk/>
            <pc:sldMk cId="343320940" sldId="366"/>
            <ac:picMk id="2" creationId="{E7A71054-50CC-4F34-95A9-48D1C326556F}"/>
          </ac:picMkLst>
        </pc:picChg>
        <pc:picChg chg="add mod">
          <ac:chgData name="LE TAN LOC" userId="S::4501104135@student.hcmue.edu.vn::0ce9f68f-7b32-4ddd-9a78-f676b50a7df2" providerId="AD" clId="Web-{00000000-0000-0000-0000-000000000000}" dt="2021-04-20T10:47:28.187" v="867" actId="14100"/>
          <ac:picMkLst>
            <pc:docMk/>
            <pc:sldMk cId="343320940" sldId="366"/>
            <ac:picMk id="3" creationId="{ECCE1724-A2CA-47B8-8AE2-BB8EC7C1ECE0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44:49.574" v="843"/>
          <ac:picMkLst>
            <pc:docMk/>
            <pc:sldMk cId="343320940" sldId="366"/>
            <ac:picMk id="9" creationId="{75554383-98AF-4A47-BB65-705FAAA4BE6A}"/>
          </ac:picMkLst>
        </pc:picChg>
        <pc:cxnChg chg="add del">
          <ac:chgData name="LE TAN LOC" userId="S::4501104135@student.hcmue.edu.vn::0ce9f68f-7b32-4ddd-9a78-f676b50a7df2" providerId="AD" clId="Web-{00000000-0000-0000-0000-000000000000}" dt="2021-04-20T10:47:07.218" v="856"/>
          <ac:cxnSpMkLst>
            <pc:docMk/>
            <pc:sldMk cId="343320940" sldId="366"/>
            <ac:cxnSpMk id="30" creationId="{22F6364A-B358-4BEE-B158-0734D2C938D4}"/>
          </ac:cxnSpMkLst>
        </pc:cxnChg>
        <pc:cxnChg chg="add del">
          <ac:chgData name="LE TAN LOC" userId="S::4501104135@student.hcmue.edu.vn::0ce9f68f-7b32-4ddd-9a78-f676b50a7df2" providerId="AD" clId="Web-{00000000-0000-0000-0000-000000000000}" dt="2021-04-20T10:47:12.843" v="862"/>
          <ac:cxnSpMkLst>
            <pc:docMk/>
            <pc:sldMk cId="343320940" sldId="366"/>
            <ac:cxnSpMk id="50" creationId="{A1B93CFE-A6DC-4CB2-A780-0D83F8943744}"/>
          </ac:cxnSpMkLst>
        </pc:cxnChg>
      </pc:sldChg>
      <pc:sldChg chg="addSp delSp modSp new del">
        <pc:chgData name="LE TAN LOC" userId="S::4501104135@student.hcmue.edu.vn::0ce9f68f-7b32-4ddd-9a78-f676b50a7df2" providerId="AD" clId="Web-{00000000-0000-0000-0000-000000000000}" dt="2021-04-20T10:41:32.695" v="825"/>
        <pc:sldMkLst>
          <pc:docMk/>
          <pc:sldMk cId="1008226541" sldId="366"/>
        </pc:sldMkLst>
        <pc:picChg chg="add del mod">
          <ac:chgData name="LE TAN LOC" userId="S::4501104135@student.hcmue.edu.vn::0ce9f68f-7b32-4ddd-9a78-f676b50a7df2" providerId="AD" clId="Web-{00000000-0000-0000-0000-000000000000}" dt="2021-04-20T10:41:26.851" v="824"/>
          <ac:picMkLst>
            <pc:docMk/>
            <pc:sldMk cId="1008226541" sldId="366"/>
            <ac:picMk id="3" creationId="{4B4D226C-5E08-4B92-B73F-99CD5E6DC28F}"/>
          </ac:picMkLst>
        </pc:picChg>
      </pc:sldChg>
      <pc:sldChg chg="new del">
        <pc:chgData name="LE TAN LOC" userId="S::4501104135@student.hcmue.edu.vn::0ce9f68f-7b32-4ddd-9a78-f676b50a7df2" providerId="AD" clId="Web-{00000000-0000-0000-0000-000000000000}" dt="2021-04-20T10:29:40.475" v="784"/>
        <pc:sldMkLst>
          <pc:docMk/>
          <pc:sldMk cId="1683983117" sldId="366"/>
        </pc:sldMkLst>
      </pc:sldChg>
      <pc:sldChg chg="addSp delSp modSp new del mod setBg">
        <pc:chgData name="LE TAN LOC" userId="S::4501104135@student.hcmue.edu.vn::0ce9f68f-7b32-4ddd-9a78-f676b50a7df2" providerId="AD" clId="Web-{00000000-0000-0000-0000-000000000000}" dt="2021-04-20T10:33:45.496" v="812"/>
        <pc:sldMkLst>
          <pc:docMk/>
          <pc:sldMk cId="1832897418" sldId="366"/>
        </pc:sldMkLst>
        <pc:spChg chg="del">
          <ac:chgData name="LE TAN LOC" userId="S::4501104135@student.hcmue.edu.vn::0ce9f68f-7b32-4ddd-9a78-f676b50a7df2" providerId="AD" clId="Web-{00000000-0000-0000-0000-000000000000}" dt="2021-04-20T10:30:49.195" v="786"/>
          <ac:spMkLst>
            <pc:docMk/>
            <pc:sldMk cId="1832897418" sldId="366"/>
            <ac:spMk id="2" creationId="{A3C1416C-03D4-4B50-B012-EBF14FECD3F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5" creationId="{46D6306C-ED4F-4AAE-B4A5-EEA6AFAD726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6" creationId="{0EC5361D-F897-4856-B945-0455A365EB2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7" creationId="{4508C0C5-2268-42B5-B3C8-4D0899E05F8C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8" creationId="{57845966-6EFC-468A-9CC7-BAB4B95854E7}"/>
          </ac:spMkLst>
        </pc:spChg>
        <pc:spChg chg="add mod">
          <ac:chgData name="LE TAN LOC" userId="S::4501104135@student.hcmue.edu.vn::0ce9f68f-7b32-4ddd-9a78-f676b50a7df2" providerId="AD" clId="Web-{00000000-0000-0000-0000-000000000000}" dt="2021-04-20T10:33:33.965" v="811"/>
          <ac:spMkLst>
            <pc:docMk/>
            <pc:sldMk cId="1832897418" sldId="366"/>
            <ac:spMk id="9" creationId="{1970569A-4960-4D8C-AF39-81CF81FA846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00.493" v="790"/>
          <ac:spMkLst>
            <pc:docMk/>
            <pc:sldMk cId="1832897418" sldId="366"/>
            <ac:spMk id="12" creationId="{ADAD1991-FFD1-4E94-ABAB-7560D33008E4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4" creationId="{141ACBDB-38F8-4B34-8183-BD95B4E55A62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6" creationId="{DE00DB52-3455-4E2F-867B-A6D0516E175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18" creationId="{9E914C83-E0D8-4953-92D5-169D28CB43A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11.102" v="794"/>
          <ac:spMkLst>
            <pc:docMk/>
            <pc:sldMk cId="1832897418" sldId="366"/>
            <ac:spMk id="20" creationId="{3512E083-F550-46AF-8490-767ECFD00CB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5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7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50" v="798"/>
          <ac:spMkLst>
            <pc:docMk/>
            <pc:sldMk cId="1832897418" sldId="366"/>
            <ac:spMk id="29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07.838" v="800"/>
          <ac:spMkLst>
            <pc:docMk/>
            <pc:sldMk cId="1832897418" sldId="366"/>
            <ac:spMk id="31" creationId="{9C6777B5-64F4-4200-B099-34168B69FE5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4" creationId="{AB8C311F-7253-4AED-9701-7FC0708C41C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6" creationId="{E2384209-CB15-4CDF-9D31-C44FD9A3F20D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38" creationId="{2633B3B5-CC90-43F0-8714-D31D1F3F0209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1:33.118" v="797"/>
          <ac:spMkLst>
            <pc:docMk/>
            <pc:sldMk cId="1832897418" sldId="366"/>
            <ac:spMk id="40" creationId="{A8D57A06-A426-446D-B02C-A2DC6B62E45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2" creationId="{6D5872A3-CFF8-4F36-8446-6F1B04585A9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48" creationId="{5E2C537D-FECA-4C7F-A65B-F82518B3A19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0" creationId="{69D184B2-2226-4E31-BCCB-44433076744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1" creationId="{1AC4D4E3-486A-464A-8EC8-D44881097267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2" creationId="{22F15A2D-2324-487D-A02A-BF46C5C580E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3" creationId="{A2509F26-B5DC-4BA7-B476-4CB044237A2E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4" creationId="{17A7F34E-D418-47E2-9F86-2C45BBC31210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2:53.839" v="803"/>
          <ac:spMkLst>
            <pc:docMk/>
            <pc:sldMk cId="1832897418" sldId="366"/>
            <ac:spMk id="55" creationId="{DB103EB1-B135-4526-B883-33228FC27FF1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0.996" v="807"/>
          <ac:spMkLst>
            <pc:docMk/>
            <pc:sldMk cId="1832897418" sldId="366"/>
            <ac:spMk id="56" creationId="{2AEAFA59-923A-4F54-8B49-44C970BCC32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16.793" v="805"/>
          <ac:spMkLst>
            <pc:docMk/>
            <pc:sldMk cId="1832897418" sldId="366"/>
            <ac:spMk id="57" creationId="{864DE13E-58EB-4475-B79C-0D4FC651239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8" creationId="{8950AD4C-6AF3-49F8-94E1-DBCAFB39478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59" creationId="{D64E9910-51FE-45BF-973D-9D2401FD3C63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0" creationId="{C85F553D-483A-4D93-B429-9C1258836046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33:23.121" v="809"/>
          <ac:spMkLst>
            <pc:docMk/>
            <pc:sldMk cId="1832897418" sldId="366"/>
            <ac:spMk id="61" creationId="{DB1626B1-BAC7-4893-A5AC-620597685187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2" creationId="{7C1E5815-D54C-487F-A054-6D4930ADE3DF}"/>
          </ac:spMkLst>
        </pc:spChg>
        <pc:spChg chg="add">
          <ac:chgData name="LE TAN LOC" userId="S::4501104135@student.hcmue.edu.vn::0ce9f68f-7b32-4ddd-9a78-f676b50a7df2" providerId="AD" clId="Web-{00000000-0000-0000-0000-000000000000}" dt="2021-04-20T10:33:23.136" v="810"/>
          <ac:spMkLst>
            <pc:docMk/>
            <pc:sldMk cId="1832897418" sldId="366"/>
            <ac:spMk id="63" creationId="{736F0DFD-0954-464F-BF12-DD2E6F6E0380}"/>
          </ac:spMkLst>
        </pc:spChg>
        <pc:grpChg chg="add del">
          <ac:chgData name="LE TAN LOC" userId="S::4501104135@student.hcmue.edu.vn::0ce9f68f-7b32-4ddd-9a78-f676b50a7df2" providerId="AD" clId="Web-{00000000-0000-0000-0000-000000000000}" dt="2021-04-20T10:32:07.838" v="800"/>
          <ac:grpSpMkLst>
            <pc:docMk/>
            <pc:sldMk cId="1832897418" sldId="366"/>
            <ac:grpSpMk id="32" creationId="{4252769E-B9F0-4068-A645-5BBEF16E9C28}"/>
          </ac:grpSpMkLst>
        </pc:grpChg>
        <pc:grpChg chg="add del">
          <ac:chgData name="LE TAN LOC" userId="S::4501104135@student.hcmue.edu.vn::0ce9f68f-7b32-4ddd-9a78-f676b50a7df2" providerId="AD" clId="Web-{00000000-0000-0000-0000-000000000000}" dt="2021-04-20T10:33:23.136" v="810"/>
          <ac:grpSpMkLst>
            <pc:docMk/>
            <pc:sldMk cId="1832897418" sldId="366"/>
            <ac:grpSpMk id="44" creationId="{47EC0934-1503-4296-A688-FC4E83E3F60F}"/>
          </ac:grpSpMkLst>
        </pc:grpChg>
        <pc:picChg chg="add del mod ord modCrop">
          <ac:chgData name="LE TAN LOC" userId="S::4501104135@student.hcmue.edu.vn::0ce9f68f-7b32-4ddd-9a78-f676b50a7df2" providerId="AD" clId="Web-{00000000-0000-0000-0000-000000000000}" dt="2021-04-20T10:33:33.965" v="811"/>
          <ac:picMkLst>
            <pc:docMk/>
            <pc:sldMk cId="1832897418" sldId="366"/>
            <ac:picMk id="3" creationId="{693E15F8-4892-405C-9C42-C67570C968B4}"/>
          </ac:picMkLst>
        </pc:picChg>
        <pc:picChg chg="add del">
          <ac:chgData name="LE TAN LOC" userId="S::4501104135@student.hcmue.edu.vn::0ce9f68f-7b32-4ddd-9a78-f676b50a7df2" providerId="AD" clId="Web-{00000000-0000-0000-0000-000000000000}" dt="2021-04-20T10:31:00.493" v="790"/>
          <ac:picMkLst>
            <pc:docMk/>
            <pc:sldMk cId="1832897418" sldId="366"/>
            <ac:picMk id="10" creationId="{75554383-98AF-4A47-BB65-705FAAA4BE6A}"/>
          </ac:picMkLst>
        </pc:picChg>
      </pc:sldChg>
      <pc:sldChg chg="new">
        <pc:chgData name="LE TAN LOC" userId="S::4501104135@student.hcmue.edu.vn::0ce9f68f-7b32-4ddd-9a78-f676b50a7df2" providerId="AD" clId="Web-{00000000-0000-0000-0000-000000000000}" dt="2021-04-20T10:48:05.297" v="870"/>
        <pc:sldMkLst>
          <pc:docMk/>
          <pc:sldMk cId="2360175179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34:19.372" v="814"/>
        <pc:sldMkLst>
          <pc:docMk/>
          <pc:sldMk cId="3449032297" sldId="366"/>
        </pc:sldMkLst>
      </pc:sldChg>
      <pc:sldChg chg="new del">
        <pc:chgData name="LE TAN LOC" userId="S::4501104135@student.hcmue.edu.vn::0ce9f68f-7b32-4ddd-9a78-f676b50a7df2" providerId="AD" clId="Web-{00000000-0000-0000-0000-000000000000}" dt="2021-04-20T10:41:40.742" v="827"/>
        <pc:sldMkLst>
          <pc:docMk/>
          <pc:sldMk cId="3483193716" sldId="366"/>
        </pc:sldMkLst>
      </pc:sldChg>
      <pc:sldChg chg="addSp delSp modSp new">
        <pc:chgData name="LE TAN LOC" userId="S::4501104135@student.hcmue.edu.vn::0ce9f68f-7b32-4ddd-9a78-f676b50a7df2" providerId="AD" clId="Web-{00000000-0000-0000-0000-000000000000}" dt="2021-04-20T10:54:19.806" v="961"/>
        <pc:sldMkLst>
          <pc:docMk/>
          <pc:sldMk cId="3028457132" sldId="367"/>
        </pc:sldMkLst>
        <pc:spChg chg="mod">
          <ac:chgData name="LE TAN LOC" userId="S::4501104135@student.hcmue.edu.vn::0ce9f68f-7b32-4ddd-9a78-f676b50a7df2" providerId="AD" clId="Web-{00000000-0000-0000-0000-000000000000}" dt="2021-04-20T10:49:43.190" v="904" actId="20577"/>
          <ac:spMkLst>
            <pc:docMk/>
            <pc:sldMk cId="3028457132" sldId="367"/>
            <ac:spMk id="2" creationId="{2918CAFC-3F5D-4E81-979D-6DCBB599072B}"/>
          </ac:spMkLst>
        </pc:spChg>
        <pc:spChg chg="add del">
          <ac:chgData name="LE TAN LOC" userId="S::4501104135@student.hcmue.edu.vn::0ce9f68f-7b32-4ddd-9a78-f676b50a7df2" providerId="AD" clId="Web-{00000000-0000-0000-0000-000000000000}" dt="2021-04-20T10:51:02.114" v="908"/>
          <ac:spMkLst>
            <pc:docMk/>
            <pc:sldMk cId="3028457132" sldId="367"/>
            <ac:spMk id="4" creationId="{2CE21B87-B093-4F7C-996C-522136A82AAB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9.806" v="961"/>
          <ac:spMkLst>
            <pc:docMk/>
            <pc:sldMk cId="3028457132" sldId="367"/>
            <ac:spMk id="5" creationId="{FE9C3D66-F79C-4707-9C78-1C4C3BFF0E87}"/>
          </ac:spMkLst>
        </pc:spChg>
        <pc:spChg chg="add del mod">
          <ac:chgData name="LE TAN LOC" userId="S::4501104135@student.hcmue.edu.vn::0ce9f68f-7b32-4ddd-9a78-f676b50a7df2" providerId="AD" clId="Web-{00000000-0000-0000-0000-000000000000}" dt="2021-04-20T10:54:17.337" v="960"/>
          <ac:spMkLst>
            <pc:docMk/>
            <pc:sldMk cId="3028457132" sldId="367"/>
            <ac:spMk id="6" creationId="{ED53C4A1-8092-4C02-9186-3BE2B92E6F7C}"/>
          </ac:spMkLst>
        </pc:spChg>
        <pc:picChg chg="add mod">
          <ac:chgData name="LE TAN LOC" userId="S::4501104135@student.hcmue.edu.vn::0ce9f68f-7b32-4ddd-9a78-f676b50a7df2" providerId="AD" clId="Web-{00000000-0000-0000-0000-000000000000}" dt="2021-04-20T10:49:19.034" v="874" actId="1076"/>
          <ac:picMkLst>
            <pc:docMk/>
            <pc:sldMk cId="3028457132" sldId="367"/>
            <ac:picMk id="3" creationId="{41F95572-78C9-4DFF-935C-0B47946855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brooks/idocs/AIM-100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vision: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Dự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án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tiên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bắt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đầu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vào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năm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1996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mang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/>
              </a:rPr>
              <a:t>tên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 “</a:t>
            </a:r>
            <a:r>
              <a:rPr lang="en-US" b="0" i="0" u="none" strike="noStrike" dirty="0">
                <a:solidFill>
                  <a:srgbClr val="828290"/>
                </a:solidFill>
                <a:effectLst/>
                <a:latin typeface="Noto Sans"/>
                <a:hlinkClick r:id="rId3"/>
              </a:rPr>
              <a:t>Summer Vision Project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/>
              </a:rPr>
              <a:t>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Ngon</a:t>
            </a:r>
            <a:r>
              <a:rPr lang="en-US" dirty="0"/>
              <a:t> </a:t>
            </a:r>
            <a:r>
              <a:rPr lang="en-US" dirty="0" err="1"/>
              <a:t>ngu</a:t>
            </a:r>
            <a:r>
              <a:rPr lang="en-US" dirty="0"/>
              <a:t> python </a:t>
            </a:r>
            <a:r>
              <a:rPr lang="en-US" dirty="0" err="1"/>
              <a:t>duoc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endParaRPr lang="en-US" dirty="0"/>
          </a:p>
          <a:p>
            <a:r>
              <a:rPr lang="en-US" dirty="0"/>
              <a:t>Nhung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day no </a:t>
            </a:r>
            <a:r>
              <a:rPr lang="en-US" dirty="0" err="1"/>
              <a:t>duoc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dung </a:t>
            </a:r>
            <a:r>
              <a:rPr lang="en-US" dirty="0" err="1"/>
              <a:t>nhieu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r>
              <a:rPr lang="en-US" dirty="0"/>
              <a:t>Co </a:t>
            </a:r>
            <a:r>
              <a:rPr lang="en-US" dirty="0" err="1"/>
              <a:t>nhie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Computervison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Moi </a:t>
            </a:r>
            <a:r>
              <a:rPr lang="en-US" dirty="0" err="1"/>
              <a:t>truong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hien</a:t>
            </a:r>
            <a:r>
              <a:rPr lang="en-US" dirty="0"/>
              <a:t> la python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y </a:t>
            </a:r>
            <a:r>
              <a:rPr lang="en-US" dirty="0" err="1"/>
              <a:t>ve</a:t>
            </a:r>
            <a:r>
              <a:rPr lang="en-US" dirty="0"/>
              <a:t>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hay 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0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4056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r>
              <a:rPr lang="en-US" dirty="0"/>
              <a:t>Chia ra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4 </a:t>
            </a:r>
            <a:r>
              <a:rPr lang="en-US" dirty="0" err="1"/>
              <a:t>lớp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báo</a:t>
            </a:r>
            <a:r>
              <a:rPr lang="en-US"/>
              <a:t> reference </a:t>
            </a:r>
            <a:r>
              <a:rPr lang="en-US" err="1"/>
              <a:t>NCKH</a:t>
            </a:r>
            <a:r>
              <a:rPr lang="en-US"/>
              <a:t> =&gt; Update </a:t>
            </a:r>
            <a:r>
              <a:rPr lang="en-US" err="1"/>
              <a:t>lại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0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2406" y="0"/>
            <a:ext cx="9939595" cy="68580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3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67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91" r:id="rId8"/>
    <p:sldLayoutId id="2147483680" r:id="rId9"/>
    <p:sldLayoutId id="2147483690" r:id="rId10"/>
    <p:sldLayoutId id="2147483682" r:id="rId11"/>
    <p:sldLayoutId id="2147483684" r:id="rId12"/>
    <p:sldLayoutId id="2147483683" r:id="rId13"/>
    <p:sldLayoutId id="2147483693" r:id="rId14"/>
    <p:sldLayoutId id="2147483678" r:id="rId15"/>
    <p:sldLayoutId id="2147483694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98D426-3D23-4EC1-92E5-EF35B32598A1}"/>
              </a:ext>
            </a:extLst>
          </p:cNvPr>
          <p:cNvGrpSpPr/>
          <p:nvPr/>
        </p:nvGrpSpPr>
        <p:grpSpPr>
          <a:xfrm>
            <a:off x="0" y="96897"/>
            <a:ext cx="8736966" cy="4106521"/>
            <a:chOff x="1204295" y="670395"/>
            <a:chExt cx="8736966" cy="410652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852EDB6-B41D-4EB9-9638-B261A9377E65}"/>
                </a:ext>
              </a:extLst>
            </p:cNvPr>
            <p:cNvGrpSpPr/>
            <p:nvPr/>
          </p:nvGrpSpPr>
          <p:grpSpPr>
            <a:xfrm>
              <a:off x="1204295" y="1880928"/>
              <a:ext cx="1305034" cy="1305034"/>
              <a:chOff x="7439070" y="1617445"/>
              <a:chExt cx="1618739" cy="1618739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E56F315-8908-4C86-B9CE-4C0DF9E18B6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439070" y="1617445"/>
                <a:ext cx="1618739" cy="1618739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E98C787-2C63-4A24-832A-F0704B9844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633319" y="1811694"/>
                <a:ext cx="1230242" cy="1230242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9DF339-32B1-4C63-B970-F2B29CE6D1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827567" y="2005942"/>
                <a:ext cx="841744" cy="841744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287E81AA-27FE-41E5-BA7C-8733987F27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988750" y="2167125"/>
                <a:ext cx="519380" cy="519380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7E38F5-FC7C-46A7-B3DD-E018E98517F2}"/>
                </a:ext>
              </a:extLst>
            </p:cNvPr>
            <p:cNvGrpSpPr/>
            <p:nvPr/>
          </p:nvGrpSpPr>
          <p:grpSpPr>
            <a:xfrm>
              <a:off x="2113688" y="670395"/>
              <a:ext cx="7827573" cy="4106521"/>
              <a:chOff x="1647252" y="781713"/>
              <a:chExt cx="7827573" cy="4106521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9F01AB-134C-4D29-A470-0FFA0B962CEB}"/>
                  </a:ext>
                </a:extLst>
              </p:cNvPr>
              <p:cNvGrpSpPr/>
              <p:nvPr/>
            </p:nvGrpSpPr>
            <p:grpSpPr>
              <a:xfrm>
                <a:off x="7122256" y="1561285"/>
                <a:ext cx="1678421" cy="1678421"/>
                <a:chOff x="7439070" y="1617445"/>
                <a:chExt cx="1618739" cy="161873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F07DDFD-7DEE-4CB1-93C3-122997C7645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7A37FB4-48B8-449D-A74D-7BBC7EF44C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17AD72D-0642-4FEB-AFE4-C3FFD14AD03C}"/>
                  </a:ext>
                </a:extLst>
              </p:cNvPr>
              <p:cNvGrpSpPr/>
              <p:nvPr/>
            </p:nvGrpSpPr>
            <p:grpSpPr>
              <a:xfrm>
                <a:off x="1647252" y="781713"/>
                <a:ext cx="3897679" cy="4106521"/>
                <a:chOff x="1429320" y="1083375"/>
                <a:chExt cx="3811471" cy="401569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34EAA77-7823-4747-8D07-5F97D50BF711}"/>
                    </a:ext>
                  </a:extLst>
                </p:cNvPr>
                <p:cNvGrpSpPr/>
                <p:nvPr/>
              </p:nvGrpSpPr>
              <p:grpSpPr>
                <a:xfrm>
                  <a:off x="1429320" y="1083375"/>
                  <a:ext cx="3811471" cy="3809512"/>
                  <a:chOff x="4574848" y="1897856"/>
                  <a:chExt cx="3028217" cy="3026664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CB2AFE3C-5909-43DA-B162-EEE58D005C11}"/>
                      </a:ext>
                    </a:extLst>
                  </p:cNvPr>
                  <p:cNvSpPr/>
                  <p:nvPr/>
                </p:nvSpPr>
                <p:spPr>
                  <a:xfrm>
                    <a:off x="4575624" y="1897856"/>
                    <a:ext cx="3026664" cy="3026664"/>
                  </a:xfrm>
                  <a:custGeom>
                    <a:avLst/>
                    <a:gdLst>
                      <a:gd name="connsiteX0" fmla="*/ 3057049 w 3057525"/>
                      <a:gd name="connsiteY0" fmla="*/ 1532096 h 3057525"/>
                      <a:gd name="connsiteX1" fmla="*/ 1532096 w 3057525"/>
                      <a:gd name="connsiteY1" fmla="*/ 3057049 h 3057525"/>
                      <a:gd name="connsiteX2" fmla="*/ 7144 w 3057525"/>
                      <a:gd name="connsiteY2" fmla="*/ 1532096 h 3057525"/>
                      <a:gd name="connsiteX3" fmla="*/ 1532096 w 3057525"/>
                      <a:gd name="connsiteY3" fmla="*/ 7144 h 3057525"/>
                      <a:gd name="connsiteX4" fmla="*/ 3057049 w 3057525"/>
                      <a:gd name="connsiteY4" fmla="*/ 1532096 h 3057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7525" h="3057525">
                        <a:moveTo>
                          <a:pt x="3057049" y="1532096"/>
                        </a:moveTo>
                        <a:cubicBezTo>
                          <a:pt x="3057049" y="2374304"/>
                          <a:pt x="2374304" y="3057049"/>
                          <a:pt x="1532096" y="3057049"/>
                        </a:cubicBezTo>
                        <a:cubicBezTo>
                          <a:pt x="689888" y="3057049"/>
                          <a:pt x="7144" y="2374304"/>
                          <a:pt x="7144" y="1532096"/>
                        </a:cubicBezTo>
                        <a:cubicBezTo>
                          <a:pt x="7144" y="689888"/>
                          <a:pt x="689888" y="7144"/>
                          <a:pt x="1532096" y="7144"/>
                        </a:cubicBezTo>
                        <a:cubicBezTo>
                          <a:pt x="2374304" y="7144"/>
                          <a:pt x="3057049" y="689888"/>
                          <a:pt x="3057049" y="153209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052BE381-D526-428B-88C0-7918CCEEFC78}"/>
                      </a:ext>
                    </a:extLst>
                  </p:cNvPr>
                  <p:cNvSpPr/>
                  <p:nvPr/>
                </p:nvSpPr>
                <p:spPr>
                  <a:xfrm rot="312978">
                    <a:off x="4574848" y="1907000"/>
                    <a:ext cx="3028217" cy="2962327"/>
                  </a:xfrm>
                  <a:custGeom>
                    <a:avLst/>
                    <a:gdLst>
                      <a:gd name="connsiteX0" fmla="*/ 2863236 w 3028217"/>
                      <a:gd name="connsiteY0" fmla="*/ 2049564 h 2962327"/>
                      <a:gd name="connsiteX1" fmla="*/ 2844662 w 3028217"/>
                      <a:gd name="connsiteY1" fmla="*/ 2065518 h 2962327"/>
                      <a:gd name="connsiteX2" fmla="*/ 2847519 w 3028217"/>
                      <a:gd name="connsiteY2" fmla="*/ 2116953 h 2962327"/>
                      <a:gd name="connsiteX3" fmla="*/ 2887525 w 3028217"/>
                      <a:gd name="connsiteY3" fmla="*/ 2084568 h 2962327"/>
                      <a:gd name="connsiteX4" fmla="*/ 2890382 w 3028217"/>
                      <a:gd name="connsiteY4" fmla="*/ 2078853 h 2962327"/>
                      <a:gd name="connsiteX5" fmla="*/ 2890382 w 3028217"/>
                      <a:gd name="connsiteY5" fmla="*/ 2057898 h 2962327"/>
                      <a:gd name="connsiteX6" fmla="*/ 2863236 w 3028217"/>
                      <a:gd name="connsiteY6" fmla="*/ 2049564 h 2962327"/>
                      <a:gd name="connsiteX7" fmla="*/ 2453184 w 3028217"/>
                      <a:gd name="connsiteY7" fmla="*/ 1703568 h 2962327"/>
                      <a:gd name="connsiteX8" fmla="*/ 2444611 w 3028217"/>
                      <a:gd name="connsiteY8" fmla="*/ 1714046 h 2962327"/>
                      <a:gd name="connsiteX9" fmla="*/ 2467471 w 3028217"/>
                      <a:gd name="connsiteY9" fmla="*/ 1740716 h 2962327"/>
                      <a:gd name="connsiteX10" fmla="*/ 2482711 w 3028217"/>
                      <a:gd name="connsiteY10" fmla="*/ 1728333 h 2962327"/>
                      <a:gd name="connsiteX11" fmla="*/ 2453184 w 3028217"/>
                      <a:gd name="connsiteY11" fmla="*/ 1703568 h 2962327"/>
                      <a:gd name="connsiteX12" fmla="*/ 802501 w 3028217"/>
                      <a:gd name="connsiteY12" fmla="*/ 1583553 h 2962327"/>
                      <a:gd name="connsiteX13" fmla="*/ 812026 w 3028217"/>
                      <a:gd name="connsiteY13" fmla="*/ 1589268 h 2962327"/>
                      <a:gd name="connsiteX14" fmla="*/ 802501 w 3028217"/>
                      <a:gd name="connsiteY14" fmla="*/ 1599745 h 2962327"/>
                      <a:gd name="connsiteX15" fmla="*/ 792024 w 3028217"/>
                      <a:gd name="connsiteY15" fmla="*/ 1594030 h 2962327"/>
                      <a:gd name="connsiteX16" fmla="*/ 802501 w 3028217"/>
                      <a:gd name="connsiteY16" fmla="*/ 1583553 h 2962327"/>
                      <a:gd name="connsiteX17" fmla="*/ 573901 w 3028217"/>
                      <a:gd name="connsiteY17" fmla="*/ 1577838 h 2962327"/>
                      <a:gd name="connsiteX18" fmla="*/ 592951 w 3028217"/>
                      <a:gd name="connsiteY18" fmla="*/ 1589268 h 2962327"/>
                      <a:gd name="connsiteX19" fmla="*/ 584379 w 3028217"/>
                      <a:gd name="connsiteY19" fmla="*/ 1596888 h 2962327"/>
                      <a:gd name="connsiteX20" fmla="*/ 565329 w 3028217"/>
                      <a:gd name="connsiteY20" fmla="*/ 1587363 h 2962327"/>
                      <a:gd name="connsiteX21" fmla="*/ 573901 w 3028217"/>
                      <a:gd name="connsiteY21" fmla="*/ 1577838 h 2962327"/>
                      <a:gd name="connsiteX22" fmla="*/ 698678 w 3028217"/>
                      <a:gd name="connsiteY22" fmla="*/ 1550216 h 2962327"/>
                      <a:gd name="connsiteX23" fmla="*/ 763448 w 3028217"/>
                      <a:gd name="connsiteY23" fmla="*/ 1592126 h 2962327"/>
                      <a:gd name="connsiteX24" fmla="*/ 678676 w 3028217"/>
                      <a:gd name="connsiteY24" fmla="*/ 1592126 h 2962327"/>
                      <a:gd name="connsiteX25" fmla="*/ 698678 w 3028217"/>
                      <a:gd name="connsiteY25" fmla="*/ 1550216 h 2962327"/>
                      <a:gd name="connsiteX26" fmla="*/ 492939 w 3028217"/>
                      <a:gd name="connsiteY26" fmla="*/ 1460681 h 2962327"/>
                      <a:gd name="connsiteX27" fmla="*/ 562471 w 3028217"/>
                      <a:gd name="connsiteY27" fmla="*/ 1479731 h 2962327"/>
                      <a:gd name="connsiteX28" fmla="*/ 646291 w 3028217"/>
                      <a:gd name="connsiteY28" fmla="*/ 1537833 h 2962327"/>
                      <a:gd name="connsiteX29" fmla="*/ 577711 w 3028217"/>
                      <a:gd name="connsiteY29" fmla="*/ 1525451 h 2962327"/>
                      <a:gd name="connsiteX30" fmla="*/ 527229 w 3028217"/>
                      <a:gd name="connsiteY30" fmla="*/ 1487351 h 2962327"/>
                      <a:gd name="connsiteX31" fmla="*/ 525032 w 3028217"/>
                      <a:gd name="connsiteY31" fmla="*/ 1486533 h 2962327"/>
                      <a:gd name="connsiteX32" fmla="*/ 527229 w 3028217"/>
                      <a:gd name="connsiteY32" fmla="*/ 1488303 h 2962327"/>
                      <a:gd name="connsiteX33" fmla="*/ 451029 w 3028217"/>
                      <a:gd name="connsiteY33" fmla="*/ 1494971 h 2962327"/>
                      <a:gd name="connsiteX34" fmla="*/ 492939 w 3028217"/>
                      <a:gd name="connsiteY34" fmla="*/ 1460681 h 2962327"/>
                      <a:gd name="connsiteX35" fmla="*/ 592475 w 3028217"/>
                      <a:gd name="connsiteY35" fmla="*/ 1413889 h 2962327"/>
                      <a:gd name="connsiteX36" fmla="*/ 596761 w 3028217"/>
                      <a:gd name="connsiteY36" fmla="*/ 1414961 h 2962327"/>
                      <a:gd name="connsiteX37" fmla="*/ 595809 w 3028217"/>
                      <a:gd name="connsiteY37" fmla="*/ 1447346 h 2962327"/>
                      <a:gd name="connsiteX38" fmla="*/ 588189 w 3028217"/>
                      <a:gd name="connsiteY38" fmla="*/ 1414961 h 2962327"/>
                      <a:gd name="connsiteX39" fmla="*/ 592475 w 3028217"/>
                      <a:gd name="connsiteY39" fmla="*/ 1413889 h 2962327"/>
                      <a:gd name="connsiteX40" fmla="*/ 2633206 w 3028217"/>
                      <a:gd name="connsiteY40" fmla="*/ 1174931 h 2962327"/>
                      <a:gd name="connsiteX41" fmla="*/ 2673211 w 3028217"/>
                      <a:gd name="connsiteY41" fmla="*/ 1180646 h 2962327"/>
                      <a:gd name="connsiteX42" fmla="*/ 2633206 w 3028217"/>
                      <a:gd name="connsiteY42" fmla="*/ 1174931 h 2962327"/>
                      <a:gd name="connsiteX43" fmla="*/ 2477948 w 3028217"/>
                      <a:gd name="connsiteY43" fmla="*/ 1095873 h 2962327"/>
                      <a:gd name="connsiteX44" fmla="*/ 2484616 w 3028217"/>
                      <a:gd name="connsiteY44" fmla="*/ 1110160 h 2962327"/>
                      <a:gd name="connsiteX45" fmla="*/ 2464613 w 3028217"/>
                      <a:gd name="connsiteY45" fmla="*/ 1135878 h 2962327"/>
                      <a:gd name="connsiteX46" fmla="*/ 2444611 w 3028217"/>
                      <a:gd name="connsiteY46" fmla="*/ 1144450 h 2962327"/>
                      <a:gd name="connsiteX47" fmla="*/ 2415083 w 3028217"/>
                      <a:gd name="connsiteY47" fmla="*/ 1119685 h 2962327"/>
                      <a:gd name="connsiteX48" fmla="*/ 2446516 w 3028217"/>
                      <a:gd name="connsiteY48" fmla="*/ 1114923 h 2962327"/>
                      <a:gd name="connsiteX49" fmla="*/ 2477948 w 3028217"/>
                      <a:gd name="connsiteY49" fmla="*/ 1095873 h 2962327"/>
                      <a:gd name="connsiteX50" fmla="*/ 2344599 w 3028217"/>
                      <a:gd name="connsiteY50" fmla="*/ 1039676 h 2962327"/>
                      <a:gd name="connsiteX51" fmla="*/ 2355076 w 3028217"/>
                      <a:gd name="connsiteY51" fmla="*/ 1066346 h 2962327"/>
                      <a:gd name="connsiteX52" fmla="*/ 2341741 w 3028217"/>
                      <a:gd name="connsiteY52" fmla="*/ 1092063 h 2962327"/>
                      <a:gd name="connsiteX53" fmla="*/ 2328406 w 3028217"/>
                      <a:gd name="connsiteY53" fmla="*/ 1065393 h 2962327"/>
                      <a:gd name="connsiteX54" fmla="*/ 2344599 w 3028217"/>
                      <a:gd name="connsiteY54" fmla="*/ 1039676 h 2962327"/>
                      <a:gd name="connsiteX55" fmla="*/ 699631 w 3028217"/>
                      <a:gd name="connsiteY55" fmla="*/ 966334 h 2962327"/>
                      <a:gd name="connsiteX56" fmla="*/ 616764 w 3028217"/>
                      <a:gd name="connsiteY56" fmla="*/ 992051 h 2962327"/>
                      <a:gd name="connsiteX57" fmla="*/ 699631 w 3028217"/>
                      <a:gd name="connsiteY57" fmla="*/ 966334 h 2962327"/>
                      <a:gd name="connsiteX58" fmla="*/ 2786559 w 3028217"/>
                      <a:gd name="connsiteY58" fmla="*/ 938711 h 2962327"/>
                      <a:gd name="connsiteX59" fmla="*/ 2814181 w 3028217"/>
                      <a:gd name="connsiteY59" fmla="*/ 938711 h 2962327"/>
                      <a:gd name="connsiteX60" fmla="*/ 2814181 w 3028217"/>
                      <a:gd name="connsiteY60" fmla="*/ 945378 h 2962327"/>
                      <a:gd name="connsiteX61" fmla="*/ 2786559 w 3028217"/>
                      <a:gd name="connsiteY61" fmla="*/ 938711 h 2962327"/>
                      <a:gd name="connsiteX62" fmla="*/ 737731 w 3028217"/>
                      <a:gd name="connsiteY62" fmla="*/ 935019 h 2962327"/>
                      <a:gd name="connsiteX63" fmla="*/ 702489 w 3028217"/>
                      <a:gd name="connsiteY63" fmla="*/ 951093 h 2962327"/>
                      <a:gd name="connsiteX64" fmla="*/ 770116 w 3028217"/>
                      <a:gd name="connsiteY64" fmla="*/ 936805 h 2962327"/>
                      <a:gd name="connsiteX65" fmla="*/ 737731 w 3028217"/>
                      <a:gd name="connsiteY65" fmla="*/ 935019 h 2962327"/>
                      <a:gd name="connsiteX66" fmla="*/ 619383 w 3028217"/>
                      <a:gd name="connsiteY66" fmla="*/ 880251 h 2962327"/>
                      <a:gd name="connsiteX67" fmla="*/ 608191 w 3028217"/>
                      <a:gd name="connsiteY67" fmla="*/ 882513 h 2962327"/>
                      <a:gd name="connsiteX68" fmla="*/ 541516 w 3028217"/>
                      <a:gd name="connsiteY68" fmla="*/ 968238 h 2962327"/>
                      <a:gd name="connsiteX69" fmla="*/ 558661 w 3028217"/>
                      <a:gd name="connsiteY69" fmla="*/ 975858 h 2962327"/>
                      <a:gd name="connsiteX70" fmla="*/ 578664 w 3028217"/>
                      <a:gd name="connsiteY70" fmla="*/ 949188 h 2962327"/>
                      <a:gd name="connsiteX71" fmla="*/ 623431 w 3028217"/>
                      <a:gd name="connsiteY71" fmla="*/ 890133 h 2962327"/>
                      <a:gd name="connsiteX72" fmla="*/ 619383 w 3028217"/>
                      <a:gd name="connsiteY72" fmla="*/ 880251 h 2962327"/>
                      <a:gd name="connsiteX73" fmla="*/ 659626 w 3028217"/>
                      <a:gd name="connsiteY73" fmla="*/ 872036 h 2962327"/>
                      <a:gd name="connsiteX74" fmla="*/ 647244 w 3028217"/>
                      <a:gd name="connsiteY74" fmla="*/ 879656 h 2962327"/>
                      <a:gd name="connsiteX75" fmla="*/ 657721 w 3028217"/>
                      <a:gd name="connsiteY75" fmla="*/ 950141 h 2962327"/>
                      <a:gd name="connsiteX76" fmla="*/ 683439 w 3028217"/>
                      <a:gd name="connsiteY76" fmla="*/ 913946 h 2962327"/>
                      <a:gd name="connsiteX77" fmla="*/ 711061 w 3028217"/>
                      <a:gd name="connsiteY77" fmla="*/ 910136 h 2962327"/>
                      <a:gd name="connsiteX78" fmla="*/ 709156 w 3028217"/>
                      <a:gd name="connsiteY78" fmla="*/ 891086 h 2962327"/>
                      <a:gd name="connsiteX79" fmla="*/ 659626 w 3028217"/>
                      <a:gd name="connsiteY79" fmla="*/ 872036 h 2962327"/>
                      <a:gd name="connsiteX80" fmla="*/ 620410 w 3028217"/>
                      <a:gd name="connsiteY80" fmla="*/ 803828 h 2962327"/>
                      <a:gd name="connsiteX81" fmla="*/ 603429 w 3028217"/>
                      <a:gd name="connsiteY81" fmla="*/ 807266 h 2962327"/>
                      <a:gd name="connsiteX82" fmla="*/ 532944 w 3028217"/>
                      <a:gd name="connsiteY82" fmla="*/ 841556 h 2962327"/>
                      <a:gd name="connsiteX83" fmla="*/ 541516 w 3028217"/>
                      <a:gd name="connsiteY83" fmla="*/ 855843 h 2962327"/>
                      <a:gd name="connsiteX84" fmla="*/ 602476 w 3028217"/>
                      <a:gd name="connsiteY84" fmla="*/ 859653 h 2962327"/>
                      <a:gd name="connsiteX85" fmla="*/ 652959 w 3028217"/>
                      <a:gd name="connsiteY85" fmla="*/ 835841 h 2962327"/>
                      <a:gd name="connsiteX86" fmla="*/ 620410 w 3028217"/>
                      <a:gd name="connsiteY86" fmla="*/ 803828 h 2962327"/>
                      <a:gd name="connsiteX87" fmla="*/ 2051228 w 3028217"/>
                      <a:gd name="connsiteY87" fmla="*/ 690108 h 2962327"/>
                      <a:gd name="connsiteX88" fmla="*/ 2074088 w 3028217"/>
                      <a:gd name="connsiteY88" fmla="*/ 722493 h 2962327"/>
                      <a:gd name="connsiteX89" fmla="*/ 2021701 w 3028217"/>
                      <a:gd name="connsiteY89" fmla="*/ 782500 h 2962327"/>
                      <a:gd name="connsiteX90" fmla="*/ 2000746 w 3028217"/>
                      <a:gd name="connsiteY90" fmla="*/ 772023 h 2962327"/>
                      <a:gd name="connsiteX91" fmla="*/ 2036941 w 3028217"/>
                      <a:gd name="connsiteY91" fmla="*/ 698680 h 2962327"/>
                      <a:gd name="connsiteX92" fmla="*/ 2051228 w 3028217"/>
                      <a:gd name="connsiteY92" fmla="*/ 690108 h 2962327"/>
                      <a:gd name="connsiteX93" fmla="*/ 2111236 w 3028217"/>
                      <a:gd name="connsiteY93" fmla="*/ 608669 h 2962327"/>
                      <a:gd name="connsiteX94" fmla="*/ 2113141 w 3028217"/>
                      <a:gd name="connsiteY94" fmla="*/ 623433 h 2962327"/>
                      <a:gd name="connsiteX95" fmla="*/ 2111236 w 3028217"/>
                      <a:gd name="connsiteY95" fmla="*/ 626290 h 2962327"/>
                      <a:gd name="connsiteX96" fmla="*/ 2159814 w 3028217"/>
                      <a:gd name="connsiteY96" fmla="*/ 711063 h 2962327"/>
                      <a:gd name="connsiteX97" fmla="*/ 2199819 w 3028217"/>
                      <a:gd name="connsiteY97" fmla="*/ 758688 h 2962327"/>
                      <a:gd name="connsiteX98" fmla="*/ 2176959 w 3028217"/>
                      <a:gd name="connsiteY98" fmla="*/ 800598 h 2962327"/>
                      <a:gd name="connsiteX99" fmla="*/ 2092186 w 3028217"/>
                      <a:gd name="connsiteY99" fmla="*/ 814885 h 2962327"/>
                      <a:gd name="connsiteX100" fmla="*/ 2092186 w 3028217"/>
                      <a:gd name="connsiteY100" fmla="*/ 777738 h 2962327"/>
                      <a:gd name="connsiteX101" fmla="*/ 2111236 w 3028217"/>
                      <a:gd name="connsiteY101" fmla="*/ 740590 h 2962327"/>
                      <a:gd name="connsiteX102" fmla="*/ 2110284 w 3028217"/>
                      <a:gd name="connsiteY102" fmla="*/ 710110 h 2962327"/>
                      <a:gd name="connsiteX103" fmla="*/ 2076946 w 3028217"/>
                      <a:gd name="connsiteY103" fmla="*/ 669153 h 2962327"/>
                      <a:gd name="connsiteX104" fmla="*/ 2097901 w 3028217"/>
                      <a:gd name="connsiteY104" fmla="*/ 611050 h 2962327"/>
                      <a:gd name="connsiteX105" fmla="*/ 2111236 w 3028217"/>
                      <a:gd name="connsiteY105" fmla="*/ 608669 h 2962327"/>
                      <a:gd name="connsiteX106" fmla="*/ 927279 w 3028217"/>
                      <a:gd name="connsiteY106" fmla="*/ 479605 h 2962327"/>
                      <a:gd name="connsiteX107" fmla="*/ 933946 w 3028217"/>
                      <a:gd name="connsiteY107" fmla="*/ 486273 h 2962327"/>
                      <a:gd name="connsiteX108" fmla="*/ 929184 w 3028217"/>
                      <a:gd name="connsiteY108" fmla="*/ 493893 h 2962327"/>
                      <a:gd name="connsiteX109" fmla="*/ 919659 w 3028217"/>
                      <a:gd name="connsiteY109" fmla="*/ 488178 h 2962327"/>
                      <a:gd name="connsiteX110" fmla="*/ 927279 w 3028217"/>
                      <a:gd name="connsiteY110" fmla="*/ 479605 h 2962327"/>
                      <a:gd name="connsiteX111" fmla="*/ 1938089 w 3028217"/>
                      <a:gd name="connsiteY111" fmla="*/ 417931 h 2962327"/>
                      <a:gd name="connsiteX112" fmla="*/ 1959789 w 3028217"/>
                      <a:gd name="connsiteY112" fmla="*/ 441505 h 2962327"/>
                      <a:gd name="connsiteX113" fmla="*/ 1940739 w 3028217"/>
                      <a:gd name="connsiteY113" fmla="*/ 466270 h 2962327"/>
                      <a:gd name="connsiteX114" fmla="*/ 1842631 w 3028217"/>
                      <a:gd name="connsiteY114" fmla="*/ 480558 h 2962327"/>
                      <a:gd name="connsiteX115" fmla="*/ 1832154 w 3028217"/>
                      <a:gd name="connsiteY115" fmla="*/ 458650 h 2962327"/>
                      <a:gd name="connsiteX116" fmla="*/ 1833106 w 3028217"/>
                      <a:gd name="connsiteY116" fmla="*/ 431980 h 2962327"/>
                      <a:gd name="connsiteX117" fmla="*/ 1845489 w 3028217"/>
                      <a:gd name="connsiteY117" fmla="*/ 423408 h 2962327"/>
                      <a:gd name="connsiteX118" fmla="*/ 1857871 w 3028217"/>
                      <a:gd name="connsiteY118" fmla="*/ 432933 h 2962327"/>
                      <a:gd name="connsiteX119" fmla="*/ 1926451 w 3028217"/>
                      <a:gd name="connsiteY119" fmla="*/ 418645 h 2962327"/>
                      <a:gd name="connsiteX120" fmla="*/ 1938089 w 3028217"/>
                      <a:gd name="connsiteY120" fmla="*/ 417931 h 2962327"/>
                      <a:gd name="connsiteX121" fmla="*/ 904419 w 3028217"/>
                      <a:gd name="connsiteY121" fmla="*/ 389118 h 2962327"/>
                      <a:gd name="connsiteX122" fmla="*/ 938709 w 3028217"/>
                      <a:gd name="connsiteY122" fmla="*/ 433886 h 2962327"/>
                      <a:gd name="connsiteX123" fmla="*/ 942519 w 3028217"/>
                      <a:gd name="connsiteY123" fmla="*/ 446268 h 2962327"/>
                      <a:gd name="connsiteX124" fmla="*/ 931089 w 3028217"/>
                      <a:gd name="connsiteY124" fmla="*/ 449125 h 2962327"/>
                      <a:gd name="connsiteX125" fmla="*/ 878701 w 3028217"/>
                      <a:gd name="connsiteY125" fmla="*/ 449125 h 2962327"/>
                      <a:gd name="connsiteX126" fmla="*/ 856794 w 3028217"/>
                      <a:gd name="connsiteY126" fmla="*/ 443411 h 2962327"/>
                      <a:gd name="connsiteX127" fmla="*/ 867271 w 3028217"/>
                      <a:gd name="connsiteY127" fmla="*/ 412930 h 2962327"/>
                      <a:gd name="connsiteX128" fmla="*/ 904419 w 3028217"/>
                      <a:gd name="connsiteY128" fmla="*/ 389118 h 2962327"/>
                      <a:gd name="connsiteX129" fmla="*/ 1062534 w 3028217"/>
                      <a:gd name="connsiteY129" fmla="*/ 340541 h 2962327"/>
                      <a:gd name="connsiteX130" fmla="*/ 1083489 w 3028217"/>
                      <a:gd name="connsiteY130" fmla="*/ 353876 h 2962327"/>
                      <a:gd name="connsiteX131" fmla="*/ 1053961 w 3028217"/>
                      <a:gd name="connsiteY131" fmla="*/ 360543 h 2962327"/>
                      <a:gd name="connsiteX132" fmla="*/ 1062534 w 3028217"/>
                      <a:gd name="connsiteY132" fmla="*/ 340541 h 2962327"/>
                      <a:gd name="connsiteX133" fmla="*/ 2471113 w 3028217"/>
                      <a:gd name="connsiteY133" fmla="*/ 336025 h 2962327"/>
                      <a:gd name="connsiteX134" fmla="*/ 2521763 w 3028217"/>
                      <a:gd name="connsiteY134" fmla="*/ 370068 h 2962327"/>
                      <a:gd name="connsiteX135" fmla="*/ 2848471 w 3028217"/>
                      <a:gd name="connsiteY135" fmla="*/ 785358 h 2962327"/>
                      <a:gd name="connsiteX136" fmla="*/ 2920861 w 3028217"/>
                      <a:gd name="connsiteY136" fmla="*/ 940616 h 2962327"/>
                      <a:gd name="connsiteX137" fmla="*/ 2926576 w 3028217"/>
                      <a:gd name="connsiteY137" fmla="*/ 977763 h 2962327"/>
                      <a:gd name="connsiteX138" fmla="*/ 2847518 w 3028217"/>
                      <a:gd name="connsiteY138" fmla="*/ 938711 h 2962327"/>
                      <a:gd name="connsiteX139" fmla="*/ 2864663 w 3028217"/>
                      <a:gd name="connsiteY139" fmla="*/ 890133 h 2962327"/>
                      <a:gd name="connsiteX140" fmla="*/ 2810371 w 3028217"/>
                      <a:gd name="connsiteY140" fmla="*/ 908231 h 2962327"/>
                      <a:gd name="connsiteX141" fmla="*/ 2757031 w 3028217"/>
                      <a:gd name="connsiteY141" fmla="*/ 904421 h 2962327"/>
                      <a:gd name="connsiteX142" fmla="*/ 2728456 w 3028217"/>
                      <a:gd name="connsiteY142" fmla="*/ 916803 h 2962327"/>
                      <a:gd name="connsiteX143" fmla="*/ 2707501 w 3028217"/>
                      <a:gd name="connsiteY143" fmla="*/ 971096 h 2962327"/>
                      <a:gd name="connsiteX144" fmla="*/ 2706548 w 3028217"/>
                      <a:gd name="connsiteY144" fmla="*/ 1011101 h 2962327"/>
                      <a:gd name="connsiteX145" fmla="*/ 2712263 w 3028217"/>
                      <a:gd name="connsiteY145" fmla="*/ 1044438 h 2962327"/>
                      <a:gd name="connsiteX146" fmla="*/ 2750438 w 3028217"/>
                      <a:gd name="connsiteY146" fmla="*/ 1026892 h 2962327"/>
                      <a:gd name="connsiteX147" fmla="*/ 2757317 w 3028217"/>
                      <a:gd name="connsiteY147" fmla="*/ 1029909 h 2962327"/>
                      <a:gd name="connsiteX148" fmla="*/ 2760842 w 3028217"/>
                      <a:gd name="connsiteY148" fmla="*/ 1028246 h 2962327"/>
                      <a:gd name="connsiteX149" fmla="*/ 2785607 w 3028217"/>
                      <a:gd name="connsiteY149" fmla="*/ 1010148 h 2962327"/>
                      <a:gd name="connsiteX150" fmla="*/ 2804538 w 3028217"/>
                      <a:gd name="connsiteY150" fmla="*/ 1006457 h 2962327"/>
                      <a:gd name="connsiteX151" fmla="*/ 2822755 w 3028217"/>
                      <a:gd name="connsiteY151" fmla="*/ 1009196 h 2962327"/>
                      <a:gd name="connsiteX152" fmla="*/ 2938959 w 3028217"/>
                      <a:gd name="connsiteY152" fmla="*/ 1031103 h 2962327"/>
                      <a:gd name="connsiteX153" fmla="*/ 2959915 w 3028217"/>
                      <a:gd name="connsiteY153" fmla="*/ 1058726 h 2962327"/>
                      <a:gd name="connsiteX154" fmla="*/ 3021827 w 3028217"/>
                      <a:gd name="connsiteY154" fmla="*/ 1368288 h 2962327"/>
                      <a:gd name="connsiteX155" fmla="*/ 3027542 w 3028217"/>
                      <a:gd name="connsiteY155" fmla="*/ 1562598 h 2962327"/>
                      <a:gd name="connsiteX156" fmla="*/ 3020874 w 3028217"/>
                      <a:gd name="connsiteY156" fmla="*/ 1594983 h 2962327"/>
                      <a:gd name="connsiteX157" fmla="*/ 2958009 w 3028217"/>
                      <a:gd name="connsiteY157" fmla="*/ 1512116 h 2962327"/>
                      <a:gd name="connsiteX158" fmla="*/ 2918005 w 3028217"/>
                      <a:gd name="connsiteY158" fmla="*/ 1446393 h 2962327"/>
                      <a:gd name="connsiteX159" fmla="*/ 2860855 w 3028217"/>
                      <a:gd name="connsiteY159" fmla="*/ 1371146 h 2962327"/>
                      <a:gd name="connsiteX160" fmla="*/ 2831327 w 3028217"/>
                      <a:gd name="connsiteY160" fmla="*/ 1343523 h 2962327"/>
                      <a:gd name="connsiteX161" fmla="*/ 2856092 w 3028217"/>
                      <a:gd name="connsiteY161" fmla="*/ 1380671 h 2962327"/>
                      <a:gd name="connsiteX162" fmla="*/ 2930387 w 3028217"/>
                      <a:gd name="connsiteY162" fmla="*/ 1514021 h 2962327"/>
                      <a:gd name="connsiteX163" fmla="*/ 2939912 w 3028217"/>
                      <a:gd name="connsiteY163" fmla="*/ 1546406 h 2962327"/>
                      <a:gd name="connsiteX164" fmla="*/ 2962772 w 3028217"/>
                      <a:gd name="connsiteY164" fmla="*/ 1597841 h 2962327"/>
                      <a:gd name="connsiteX165" fmla="*/ 2999919 w 3028217"/>
                      <a:gd name="connsiteY165" fmla="*/ 1683566 h 2962327"/>
                      <a:gd name="connsiteX166" fmla="*/ 3012302 w 3028217"/>
                      <a:gd name="connsiteY166" fmla="*/ 1740716 h 2962327"/>
                      <a:gd name="connsiteX167" fmla="*/ 2886572 w 3028217"/>
                      <a:gd name="connsiteY167" fmla="*/ 2158864 h 2962327"/>
                      <a:gd name="connsiteX168" fmla="*/ 2841805 w 3028217"/>
                      <a:gd name="connsiteY168" fmla="*/ 2246493 h 2962327"/>
                      <a:gd name="connsiteX169" fmla="*/ 2821802 w 3028217"/>
                      <a:gd name="connsiteY169" fmla="*/ 2266496 h 2962327"/>
                      <a:gd name="connsiteX170" fmla="*/ 2808467 w 3028217"/>
                      <a:gd name="connsiteY170" fmla="*/ 2240778 h 2962327"/>
                      <a:gd name="connsiteX171" fmla="*/ 2785607 w 3028217"/>
                      <a:gd name="connsiteY171" fmla="*/ 2172198 h 2962327"/>
                      <a:gd name="connsiteX172" fmla="*/ 2805609 w 3028217"/>
                      <a:gd name="connsiteY172" fmla="*/ 2234111 h 2962327"/>
                      <a:gd name="connsiteX173" fmla="*/ 2821802 w 3028217"/>
                      <a:gd name="connsiteY173" fmla="*/ 2273164 h 2962327"/>
                      <a:gd name="connsiteX174" fmla="*/ 2708455 w 3028217"/>
                      <a:gd name="connsiteY174" fmla="*/ 2451281 h 2962327"/>
                      <a:gd name="connsiteX175" fmla="*/ 2551292 w 3028217"/>
                      <a:gd name="connsiteY175" fmla="*/ 2622731 h 2962327"/>
                      <a:gd name="connsiteX176" fmla="*/ 2476997 w 3028217"/>
                      <a:gd name="connsiteY176" fmla="*/ 2687501 h 2962327"/>
                      <a:gd name="connsiteX177" fmla="*/ 2463662 w 3028217"/>
                      <a:gd name="connsiteY177" fmla="*/ 2655116 h 2962327"/>
                      <a:gd name="connsiteX178" fmla="*/ 2425562 w 3028217"/>
                      <a:gd name="connsiteY178" fmla="*/ 2533196 h 2962327"/>
                      <a:gd name="connsiteX179" fmla="*/ 2439849 w 3028217"/>
                      <a:gd name="connsiteY179" fmla="*/ 2375081 h 2962327"/>
                      <a:gd name="connsiteX180" fmla="*/ 2449374 w 3028217"/>
                      <a:gd name="connsiteY180" fmla="*/ 2301739 h 2962327"/>
                      <a:gd name="connsiteX181" fmla="*/ 2430324 w 3028217"/>
                      <a:gd name="connsiteY181" fmla="*/ 2210298 h 2962327"/>
                      <a:gd name="connsiteX182" fmla="*/ 2396987 w 3028217"/>
                      <a:gd name="connsiteY182" fmla="*/ 2144576 h 2962327"/>
                      <a:gd name="connsiteX183" fmla="*/ 2370317 w 3028217"/>
                      <a:gd name="connsiteY183" fmla="*/ 2012178 h 2962327"/>
                      <a:gd name="connsiteX184" fmla="*/ 2374127 w 3028217"/>
                      <a:gd name="connsiteY184" fmla="*/ 1992176 h 2962327"/>
                      <a:gd name="connsiteX185" fmla="*/ 2319834 w 3028217"/>
                      <a:gd name="connsiteY185" fmla="*/ 1944551 h 2962327"/>
                      <a:gd name="connsiteX186" fmla="*/ 2282687 w 3028217"/>
                      <a:gd name="connsiteY186" fmla="*/ 1931216 h 2962327"/>
                      <a:gd name="connsiteX187" fmla="*/ 2200772 w 3028217"/>
                      <a:gd name="connsiteY187" fmla="*/ 1905498 h 2962327"/>
                      <a:gd name="connsiteX188" fmla="*/ 2157909 w 3028217"/>
                      <a:gd name="connsiteY188" fmla="*/ 1926453 h 2962327"/>
                      <a:gd name="connsiteX189" fmla="*/ 2106474 w 3028217"/>
                      <a:gd name="connsiteY189" fmla="*/ 1931216 h 2962327"/>
                      <a:gd name="connsiteX190" fmla="*/ 2040752 w 3028217"/>
                      <a:gd name="connsiteY190" fmla="*/ 1937883 h 2962327"/>
                      <a:gd name="connsiteX191" fmla="*/ 1974077 w 3028217"/>
                      <a:gd name="connsiteY191" fmla="*/ 1924548 h 2962327"/>
                      <a:gd name="connsiteX192" fmla="*/ 1919784 w 3028217"/>
                      <a:gd name="connsiteY192" fmla="*/ 1877876 h 2962327"/>
                      <a:gd name="connsiteX193" fmla="*/ 1896924 w 3028217"/>
                      <a:gd name="connsiteY193" fmla="*/ 1849301 h 2962327"/>
                      <a:gd name="connsiteX194" fmla="*/ 1839774 w 3028217"/>
                      <a:gd name="connsiteY194" fmla="*/ 1762623 h 2962327"/>
                      <a:gd name="connsiteX195" fmla="*/ 1822629 w 3028217"/>
                      <a:gd name="connsiteY195" fmla="*/ 1676898 h 2962327"/>
                      <a:gd name="connsiteX196" fmla="*/ 1829297 w 3028217"/>
                      <a:gd name="connsiteY196" fmla="*/ 1537833 h 2962327"/>
                      <a:gd name="connsiteX197" fmla="*/ 1828344 w 3028217"/>
                      <a:gd name="connsiteY197" fmla="*/ 1514973 h 2962327"/>
                      <a:gd name="connsiteX198" fmla="*/ 1909307 w 3028217"/>
                      <a:gd name="connsiteY198" fmla="*/ 1373051 h 2962327"/>
                      <a:gd name="connsiteX199" fmla="*/ 1929309 w 3028217"/>
                      <a:gd name="connsiteY199" fmla="*/ 1361621 h 2962327"/>
                      <a:gd name="connsiteX200" fmla="*/ 1977887 w 3028217"/>
                      <a:gd name="connsiteY200" fmla="*/ 1293041 h 2962327"/>
                      <a:gd name="connsiteX201" fmla="*/ 2019797 w 3028217"/>
                      <a:gd name="connsiteY201" fmla="*/ 1227318 h 2962327"/>
                      <a:gd name="connsiteX202" fmla="*/ 2051229 w 3028217"/>
                      <a:gd name="connsiteY202" fmla="*/ 1178741 h 2962327"/>
                      <a:gd name="connsiteX203" fmla="*/ 2083614 w 3028217"/>
                      <a:gd name="connsiteY203" fmla="*/ 1172073 h 2962327"/>
                      <a:gd name="connsiteX204" fmla="*/ 2161719 w 3028217"/>
                      <a:gd name="connsiteY204" fmla="*/ 1162548 h 2962327"/>
                      <a:gd name="connsiteX205" fmla="*/ 2266494 w 3028217"/>
                      <a:gd name="connsiteY205" fmla="*/ 1136831 h 2962327"/>
                      <a:gd name="connsiteX206" fmla="*/ 2331264 w 3028217"/>
                      <a:gd name="connsiteY206" fmla="*/ 1133021 h 2962327"/>
                      <a:gd name="connsiteX207" fmla="*/ 2387462 w 3028217"/>
                      <a:gd name="connsiteY207" fmla="*/ 1197791 h 2962327"/>
                      <a:gd name="connsiteX208" fmla="*/ 2400797 w 3028217"/>
                      <a:gd name="connsiteY208" fmla="*/ 1229223 h 2962327"/>
                      <a:gd name="connsiteX209" fmla="*/ 2517002 w 3028217"/>
                      <a:gd name="connsiteY209" fmla="*/ 1283516 h 2962327"/>
                      <a:gd name="connsiteX210" fmla="*/ 2556055 w 3028217"/>
                      <a:gd name="connsiteY210" fmla="*/ 1266371 h 2962327"/>
                      <a:gd name="connsiteX211" fmla="*/ 2617967 w 3028217"/>
                      <a:gd name="connsiteY211" fmla="*/ 1241606 h 2962327"/>
                      <a:gd name="connsiteX212" fmla="*/ 2701787 w 3028217"/>
                      <a:gd name="connsiteY212" fmla="*/ 1271133 h 2962327"/>
                      <a:gd name="connsiteX213" fmla="*/ 2823707 w 3028217"/>
                      <a:gd name="connsiteY213" fmla="*/ 1270181 h 2962327"/>
                      <a:gd name="connsiteX214" fmla="*/ 2842757 w 3028217"/>
                      <a:gd name="connsiteY214" fmla="*/ 1253988 h 2962327"/>
                      <a:gd name="connsiteX215" fmla="*/ 2857997 w 3028217"/>
                      <a:gd name="connsiteY215" fmla="*/ 1191123 h 2962327"/>
                      <a:gd name="connsiteX216" fmla="*/ 2824659 w 3028217"/>
                      <a:gd name="connsiteY216" fmla="*/ 1163501 h 2962327"/>
                      <a:gd name="connsiteX217" fmla="*/ 2781797 w 3028217"/>
                      <a:gd name="connsiteY217" fmla="*/ 1153023 h 2962327"/>
                      <a:gd name="connsiteX218" fmla="*/ 2778142 w 3028217"/>
                      <a:gd name="connsiteY218" fmla="*/ 1149005 h 2962327"/>
                      <a:gd name="connsiteX219" fmla="*/ 2758579 w 3028217"/>
                      <a:gd name="connsiteY219" fmla="*/ 1157637 h 2962327"/>
                      <a:gd name="connsiteX220" fmla="*/ 2684641 w 3028217"/>
                      <a:gd name="connsiteY220" fmla="*/ 1122543 h 2962327"/>
                      <a:gd name="connsiteX221" fmla="*/ 2664638 w 3028217"/>
                      <a:gd name="connsiteY221" fmla="*/ 1083491 h 2962327"/>
                      <a:gd name="connsiteX222" fmla="*/ 2646541 w 3028217"/>
                      <a:gd name="connsiteY222" fmla="*/ 1054916 h 2962327"/>
                      <a:gd name="connsiteX223" fmla="*/ 2610346 w 3028217"/>
                      <a:gd name="connsiteY223" fmla="*/ 1080633 h 2962327"/>
                      <a:gd name="connsiteX224" fmla="*/ 2609202 w 3028217"/>
                      <a:gd name="connsiteY224" fmla="*/ 1082346 h 2962327"/>
                      <a:gd name="connsiteX225" fmla="*/ 2613204 w 3028217"/>
                      <a:gd name="connsiteY225" fmla="*/ 1086348 h 2962327"/>
                      <a:gd name="connsiteX226" fmla="*/ 2632254 w 3028217"/>
                      <a:gd name="connsiteY226" fmla="*/ 1108255 h 2962327"/>
                      <a:gd name="connsiteX227" fmla="*/ 2609394 w 3028217"/>
                      <a:gd name="connsiteY227" fmla="*/ 1145403 h 2962327"/>
                      <a:gd name="connsiteX228" fmla="*/ 2584629 w 3028217"/>
                      <a:gd name="connsiteY228" fmla="*/ 1132068 h 2962327"/>
                      <a:gd name="connsiteX229" fmla="*/ 2566055 w 3028217"/>
                      <a:gd name="connsiteY229" fmla="*/ 1095397 h 2962327"/>
                      <a:gd name="connsiteX230" fmla="*/ 2558490 w 3028217"/>
                      <a:gd name="connsiteY230" fmla="*/ 1083461 h 2962327"/>
                      <a:gd name="connsiteX231" fmla="*/ 2545576 w 3028217"/>
                      <a:gd name="connsiteY231" fmla="*/ 1071108 h 2962327"/>
                      <a:gd name="connsiteX232" fmla="*/ 2536051 w 3028217"/>
                      <a:gd name="connsiteY232" fmla="*/ 1061583 h 2962327"/>
                      <a:gd name="connsiteX233" fmla="*/ 2429371 w 3028217"/>
                      <a:gd name="connsiteY233" fmla="*/ 952046 h 2962327"/>
                      <a:gd name="connsiteX234" fmla="*/ 2417941 w 3028217"/>
                      <a:gd name="connsiteY234" fmla="*/ 944426 h 2962327"/>
                      <a:gd name="connsiteX235" fmla="*/ 2407463 w 3028217"/>
                      <a:gd name="connsiteY235" fmla="*/ 947283 h 2962327"/>
                      <a:gd name="connsiteX236" fmla="*/ 2469376 w 3028217"/>
                      <a:gd name="connsiteY236" fmla="*/ 1014911 h 2962327"/>
                      <a:gd name="connsiteX237" fmla="*/ 2509381 w 3028217"/>
                      <a:gd name="connsiteY237" fmla="*/ 1044438 h 2962327"/>
                      <a:gd name="connsiteX238" fmla="*/ 2504618 w 3028217"/>
                      <a:gd name="connsiteY238" fmla="*/ 1057773 h 2962327"/>
                      <a:gd name="connsiteX239" fmla="*/ 2488426 w 3028217"/>
                      <a:gd name="connsiteY239" fmla="*/ 1077776 h 2962327"/>
                      <a:gd name="connsiteX240" fmla="*/ 2476996 w 3028217"/>
                      <a:gd name="connsiteY240" fmla="*/ 1084443 h 2962327"/>
                      <a:gd name="connsiteX241" fmla="*/ 2356028 w 3028217"/>
                      <a:gd name="connsiteY241" fmla="*/ 985383 h 2962327"/>
                      <a:gd name="connsiteX242" fmla="*/ 2317928 w 3028217"/>
                      <a:gd name="connsiteY242" fmla="*/ 978716 h 2962327"/>
                      <a:gd name="connsiteX243" fmla="*/ 2295068 w 3028217"/>
                      <a:gd name="connsiteY243" fmla="*/ 993003 h 2962327"/>
                      <a:gd name="connsiteX244" fmla="*/ 2196008 w 3028217"/>
                      <a:gd name="connsiteY244" fmla="*/ 1057773 h 2962327"/>
                      <a:gd name="connsiteX245" fmla="*/ 2181721 w 3028217"/>
                      <a:gd name="connsiteY245" fmla="*/ 1087301 h 2962327"/>
                      <a:gd name="connsiteX246" fmla="*/ 2105521 w 3028217"/>
                      <a:gd name="connsiteY246" fmla="*/ 1157786 h 2962327"/>
                      <a:gd name="connsiteX247" fmla="*/ 2053133 w 3028217"/>
                      <a:gd name="connsiteY247" fmla="*/ 1155881 h 2962327"/>
                      <a:gd name="connsiteX248" fmla="*/ 2036941 w 3028217"/>
                      <a:gd name="connsiteY248" fmla="*/ 1136831 h 2962327"/>
                      <a:gd name="connsiteX249" fmla="*/ 2008366 w 3028217"/>
                      <a:gd name="connsiteY249" fmla="*/ 1131116 h 2962327"/>
                      <a:gd name="connsiteX250" fmla="*/ 2001698 w 3028217"/>
                      <a:gd name="connsiteY250" fmla="*/ 1074918 h 2962327"/>
                      <a:gd name="connsiteX251" fmla="*/ 2008366 w 3028217"/>
                      <a:gd name="connsiteY251" fmla="*/ 1001576 h 2962327"/>
                      <a:gd name="connsiteX252" fmla="*/ 2035988 w 3028217"/>
                      <a:gd name="connsiteY252" fmla="*/ 977763 h 2962327"/>
                      <a:gd name="connsiteX253" fmla="*/ 2107426 w 3028217"/>
                      <a:gd name="connsiteY253" fmla="*/ 983478 h 2962327"/>
                      <a:gd name="connsiteX254" fmla="*/ 2148383 w 3028217"/>
                      <a:gd name="connsiteY254" fmla="*/ 975858 h 2962327"/>
                      <a:gd name="connsiteX255" fmla="*/ 2150288 w 3028217"/>
                      <a:gd name="connsiteY255" fmla="*/ 913946 h 2962327"/>
                      <a:gd name="connsiteX256" fmla="*/ 2112188 w 3028217"/>
                      <a:gd name="connsiteY256" fmla="*/ 876798 h 2962327"/>
                      <a:gd name="connsiteX257" fmla="*/ 2096948 w 3028217"/>
                      <a:gd name="connsiteY257" fmla="*/ 862511 h 2962327"/>
                      <a:gd name="connsiteX258" fmla="*/ 2118856 w 3028217"/>
                      <a:gd name="connsiteY258" fmla="*/ 849176 h 2962327"/>
                      <a:gd name="connsiteX259" fmla="*/ 2206486 w 3028217"/>
                      <a:gd name="connsiteY259" fmla="*/ 810123 h 2962327"/>
                      <a:gd name="connsiteX260" fmla="*/ 2308403 w 3028217"/>
                      <a:gd name="connsiteY260" fmla="*/ 731066 h 2962327"/>
                      <a:gd name="connsiteX261" fmla="*/ 2321738 w 3028217"/>
                      <a:gd name="connsiteY261" fmla="*/ 708206 h 2962327"/>
                      <a:gd name="connsiteX262" fmla="*/ 2311261 w 3028217"/>
                      <a:gd name="connsiteY262" fmla="*/ 679631 h 2962327"/>
                      <a:gd name="connsiteX263" fmla="*/ 2320786 w 3028217"/>
                      <a:gd name="connsiteY263" fmla="*/ 643436 h 2962327"/>
                      <a:gd name="connsiteX264" fmla="*/ 2338883 w 3028217"/>
                      <a:gd name="connsiteY264" fmla="*/ 638673 h 2962327"/>
                      <a:gd name="connsiteX265" fmla="*/ 2343646 w 3028217"/>
                      <a:gd name="connsiteY265" fmla="*/ 675821 h 2962327"/>
                      <a:gd name="connsiteX266" fmla="*/ 2348408 w 3028217"/>
                      <a:gd name="connsiteY266" fmla="*/ 699633 h 2962327"/>
                      <a:gd name="connsiteX267" fmla="*/ 2376031 w 3028217"/>
                      <a:gd name="connsiteY267" fmla="*/ 706301 h 2962327"/>
                      <a:gd name="connsiteX268" fmla="*/ 2385556 w 3028217"/>
                      <a:gd name="connsiteY268" fmla="*/ 704396 h 2962327"/>
                      <a:gd name="connsiteX269" fmla="*/ 2454136 w 3028217"/>
                      <a:gd name="connsiteY269" fmla="*/ 698681 h 2962327"/>
                      <a:gd name="connsiteX270" fmla="*/ 2476996 w 3028217"/>
                      <a:gd name="connsiteY270" fmla="*/ 692013 h 2962327"/>
                      <a:gd name="connsiteX271" fmla="*/ 2517953 w 3028217"/>
                      <a:gd name="connsiteY271" fmla="*/ 648198 h 2962327"/>
                      <a:gd name="connsiteX272" fmla="*/ 2563673 w 3028217"/>
                      <a:gd name="connsiteY272" fmla="*/ 626291 h 2962327"/>
                      <a:gd name="connsiteX273" fmla="*/ 2554148 w 3028217"/>
                      <a:gd name="connsiteY273" fmla="*/ 585333 h 2962327"/>
                      <a:gd name="connsiteX274" fmla="*/ 2572928 w 3028217"/>
                      <a:gd name="connsiteY274" fmla="*/ 573708 h 2962327"/>
                      <a:gd name="connsiteX275" fmla="*/ 2586098 w 3028217"/>
                      <a:gd name="connsiteY275" fmla="*/ 571735 h 2962327"/>
                      <a:gd name="connsiteX276" fmla="*/ 2586726 w 3028217"/>
                      <a:gd name="connsiteY276" fmla="*/ 571671 h 2962327"/>
                      <a:gd name="connsiteX277" fmla="*/ 2624633 w 3028217"/>
                      <a:gd name="connsiteY277" fmla="*/ 568188 h 2962327"/>
                      <a:gd name="connsiteX278" fmla="*/ 2630348 w 3028217"/>
                      <a:gd name="connsiteY278" fmla="*/ 563426 h 2962327"/>
                      <a:gd name="connsiteX279" fmla="*/ 2633206 w 3028217"/>
                      <a:gd name="connsiteY279" fmla="*/ 563426 h 2962327"/>
                      <a:gd name="connsiteX280" fmla="*/ 2626538 w 3028217"/>
                      <a:gd name="connsiteY280" fmla="*/ 563426 h 2962327"/>
                      <a:gd name="connsiteX281" fmla="*/ 2593082 w 3028217"/>
                      <a:gd name="connsiteY281" fmla="*/ 570689 h 2962327"/>
                      <a:gd name="connsiteX282" fmla="*/ 2586098 w 3028217"/>
                      <a:gd name="connsiteY282" fmla="*/ 571735 h 2962327"/>
                      <a:gd name="connsiteX283" fmla="*/ 2574151 w 3028217"/>
                      <a:gd name="connsiteY283" fmla="*/ 572951 h 2962327"/>
                      <a:gd name="connsiteX284" fmla="*/ 2572928 w 3028217"/>
                      <a:gd name="connsiteY284" fmla="*/ 573708 h 2962327"/>
                      <a:gd name="connsiteX285" fmla="*/ 2558911 w 3028217"/>
                      <a:gd name="connsiteY285" fmla="*/ 575808 h 2962327"/>
                      <a:gd name="connsiteX286" fmla="*/ 2506523 w 3028217"/>
                      <a:gd name="connsiteY286" fmla="*/ 541518 h 2962327"/>
                      <a:gd name="connsiteX287" fmla="*/ 2512238 w 3028217"/>
                      <a:gd name="connsiteY287" fmla="*/ 480558 h 2962327"/>
                      <a:gd name="connsiteX288" fmla="*/ 2533193 w 3028217"/>
                      <a:gd name="connsiteY288" fmla="*/ 458651 h 2962327"/>
                      <a:gd name="connsiteX289" fmla="*/ 2534146 w 3028217"/>
                      <a:gd name="connsiteY289" fmla="*/ 440553 h 2962327"/>
                      <a:gd name="connsiteX290" fmla="*/ 2513191 w 3028217"/>
                      <a:gd name="connsiteY290" fmla="*/ 445316 h 2962327"/>
                      <a:gd name="connsiteX291" fmla="*/ 2464613 w 3028217"/>
                      <a:gd name="connsiteY291" fmla="*/ 509133 h 2962327"/>
                      <a:gd name="connsiteX292" fmla="*/ 2467471 w 3028217"/>
                      <a:gd name="connsiteY292" fmla="*/ 551996 h 2962327"/>
                      <a:gd name="connsiteX293" fmla="*/ 2468423 w 3028217"/>
                      <a:gd name="connsiteY293" fmla="*/ 597716 h 2962327"/>
                      <a:gd name="connsiteX294" fmla="*/ 2453183 w 3028217"/>
                      <a:gd name="connsiteY294" fmla="*/ 638673 h 2962327"/>
                      <a:gd name="connsiteX295" fmla="*/ 2423656 w 3028217"/>
                      <a:gd name="connsiteY295" fmla="*/ 676773 h 2962327"/>
                      <a:gd name="connsiteX296" fmla="*/ 2389366 w 3028217"/>
                      <a:gd name="connsiteY296" fmla="*/ 683441 h 2962327"/>
                      <a:gd name="connsiteX297" fmla="*/ 2383651 w 3028217"/>
                      <a:gd name="connsiteY297" fmla="*/ 659628 h 2962327"/>
                      <a:gd name="connsiteX298" fmla="*/ 2367458 w 3028217"/>
                      <a:gd name="connsiteY298" fmla="*/ 627243 h 2962327"/>
                      <a:gd name="connsiteX299" fmla="*/ 2308403 w 3028217"/>
                      <a:gd name="connsiteY299" fmla="*/ 612003 h 2962327"/>
                      <a:gd name="connsiteX300" fmla="*/ 2270303 w 3028217"/>
                      <a:gd name="connsiteY300" fmla="*/ 571046 h 2962327"/>
                      <a:gd name="connsiteX301" fmla="*/ 2260778 w 3028217"/>
                      <a:gd name="connsiteY301" fmla="*/ 543423 h 2962327"/>
                      <a:gd name="connsiteX302" fmla="*/ 2259826 w 3028217"/>
                      <a:gd name="connsiteY302" fmla="*/ 522468 h 2962327"/>
                      <a:gd name="connsiteX303" fmla="*/ 2390318 w 3028217"/>
                      <a:gd name="connsiteY303" fmla="*/ 385308 h 2962327"/>
                      <a:gd name="connsiteX304" fmla="*/ 2416988 w 3028217"/>
                      <a:gd name="connsiteY304" fmla="*/ 357686 h 2962327"/>
                      <a:gd name="connsiteX305" fmla="*/ 2417941 w 3028217"/>
                      <a:gd name="connsiteY305" fmla="*/ 351971 h 2962327"/>
                      <a:gd name="connsiteX306" fmla="*/ 2424608 w 3028217"/>
                      <a:gd name="connsiteY306" fmla="*/ 353876 h 2962327"/>
                      <a:gd name="connsiteX307" fmla="*/ 2452245 w 3028217"/>
                      <a:gd name="connsiteY307" fmla="*/ 336582 h 2962327"/>
                      <a:gd name="connsiteX308" fmla="*/ 2471113 w 3028217"/>
                      <a:gd name="connsiteY308" fmla="*/ 336025 h 2962327"/>
                      <a:gd name="connsiteX309" fmla="*/ 761544 w 3028217"/>
                      <a:gd name="connsiteY309" fmla="*/ 194808 h 2962327"/>
                      <a:gd name="connsiteX310" fmla="*/ 773926 w 3028217"/>
                      <a:gd name="connsiteY310" fmla="*/ 216716 h 2962327"/>
                      <a:gd name="connsiteX311" fmla="*/ 773926 w 3028217"/>
                      <a:gd name="connsiteY311" fmla="*/ 278628 h 2962327"/>
                      <a:gd name="connsiteX312" fmla="*/ 687249 w 3028217"/>
                      <a:gd name="connsiteY312" fmla="*/ 293868 h 2962327"/>
                      <a:gd name="connsiteX313" fmla="*/ 671056 w 3028217"/>
                      <a:gd name="connsiteY313" fmla="*/ 292916 h 2962327"/>
                      <a:gd name="connsiteX314" fmla="*/ 640576 w 3028217"/>
                      <a:gd name="connsiteY314" fmla="*/ 298631 h 2962327"/>
                      <a:gd name="connsiteX315" fmla="*/ 603429 w 3028217"/>
                      <a:gd name="connsiteY315" fmla="*/ 291011 h 2962327"/>
                      <a:gd name="connsiteX316" fmla="*/ 715824 w 3028217"/>
                      <a:gd name="connsiteY316" fmla="*/ 211953 h 2962327"/>
                      <a:gd name="connsiteX317" fmla="*/ 727254 w 3028217"/>
                      <a:gd name="connsiteY317" fmla="*/ 215763 h 2962327"/>
                      <a:gd name="connsiteX318" fmla="*/ 761544 w 3028217"/>
                      <a:gd name="connsiteY318" fmla="*/ 194808 h 2962327"/>
                      <a:gd name="connsiteX319" fmla="*/ 873343 w 3028217"/>
                      <a:gd name="connsiteY319" fmla="*/ 184331 h 2962327"/>
                      <a:gd name="connsiteX320" fmla="*/ 891083 w 3028217"/>
                      <a:gd name="connsiteY320" fmla="*/ 191951 h 2962327"/>
                      <a:gd name="connsiteX321" fmla="*/ 888226 w 3028217"/>
                      <a:gd name="connsiteY321" fmla="*/ 217668 h 2962327"/>
                      <a:gd name="connsiteX322" fmla="*/ 879241 w 3028217"/>
                      <a:gd name="connsiteY322" fmla="*/ 234820 h 2962327"/>
                      <a:gd name="connsiteX323" fmla="*/ 895370 w 3028217"/>
                      <a:gd name="connsiteY323" fmla="*/ 235036 h 2962327"/>
                      <a:gd name="connsiteX324" fmla="*/ 899656 w 3028217"/>
                      <a:gd name="connsiteY324" fmla="*/ 266246 h 2962327"/>
                      <a:gd name="connsiteX325" fmla="*/ 892988 w 3028217"/>
                      <a:gd name="connsiteY325" fmla="*/ 303393 h 2962327"/>
                      <a:gd name="connsiteX326" fmla="*/ 905371 w 3028217"/>
                      <a:gd name="connsiteY326" fmla="*/ 303393 h 2962327"/>
                      <a:gd name="connsiteX327" fmla="*/ 915848 w 3028217"/>
                      <a:gd name="connsiteY327" fmla="*/ 337683 h 2962327"/>
                      <a:gd name="connsiteX328" fmla="*/ 946328 w 3028217"/>
                      <a:gd name="connsiteY328" fmla="*/ 324348 h 2962327"/>
                      <a:gd name="connsiteX329" fmla="*/ 973409 w 3028217"/>
                      <a:gd name="connsiteY329" fmla="*/ 303804 h 2962327"/>
                      <a:gd name="connsiteX330" fmla="*/ 975260 w 3028217"/>
                      <a:gd name="connsiteY330" fmla="*/ 292796 h 2962327"/>
                      <a:gd name="connsiteX331" fmla="*/ 965378 w 3028217"/>
                      <a:gd name="connsiteY331" fmla="*/ 281485 h 2962327"/>
                      <a:gd name="connsiteX332" fmla="*/ 962521 w 3028217"/>
                      <a:gd name="connsiteY332" fmla="*/ 233860 h 2962327"/>
                      <a:gd name="connsiteX333" fmla="*/ 1013956 w 3028217"/>
                      <a:gd name="connsiteY333" fmla="*/ 203380 h 2962327"/>
                      <a:gd name="connsiteX334" fmla="*/ 1028243 w 3028217"/>
                      <a:gd name="connsiteY334" fmla="*/ 200165 h 2962327"/>
                      <a:gd name="connsiteX335" fmla="*/ 1042531 w 3028217"/>
                      <a:gd name="connsiteY335" fmla="*/ 206238 h 2962327"/>
                      <a:gd name="connsiteX336" fmla="*/ 1016813 w 3028217"/>
                      <a:gd name="connsiteY336" fmla="*/ 234813 h 2962327"/>
                      <a:gd name="connsiteX337" fmla="*/ 1075868 w 3028217"/>
                      <a:gd name="connsiteY337" fmla="*/ 204333 h 2962327"/>
                      <a:gd name="connsiteX338" fmla="*/ 1095871 w 3028217"/>
                      <a:gd name="connsiteY338" fmla="*/ 204333 h 2962327"/>
                      <a:gd name="connsiteX339" fmla="*/ 1099681 w 3028217"/>
                      <a:gd name="connsiteY339" fmla="*/ 232908 h 2962327"/>
                      <a:gd name="connsiteX340" fmla="*/ 1133971 w 3028217"/>
                      <a:gd name="connsiteY340" fmla="*/ 231003 h 2962327"/>
                      <a:gd name="connsiteX341" fmla="*/ 1151116 w 3028217"/>
                      <a:gd name="connsiteY341" fmla="*/ 238623 h 2962327"/>
                      <a:gd name="connsiteX342" fmla="*/ 1205408 w 3028217"/>
                      <a:gd name="connsiteY342" fmla="*/ 287200 h 2962327"/>
                      <a:gd name="connsiteX343" fmla="*/ 1198741 w 3028217"/>
                      <a:gd name="connsiteY343" fmla="*/ 334825 h 2962327"/>
                      <a:gd name="connsiteX344" fmla="*/ 1248271 w 3028217"/>
                      <a:gd name="connsiteY344" fmla="*/ 377688 h 2962327"/>
                      <a:gd name="connsiteX345" fmla="*/ 1246366 w 3028217"/>
                      <a:gd name="connsiteY345" fmla="*/ 402453 h 2962327"/>
                      <a:gd name="connsiteX346" fmla="*/ 1187311 w 3028217"/>
                      <a:gd name="connsiteY346" fmla="*/ 402453 h 2962327"/>
                      <a:gd name="connsiteX347" fmla="*/ 1171118 w 3028217"/>
                      <a:gd name="connsiteY347" fmla="*/ 396738 h 2962327"/>
                      <a:gd name="connsiteX348" fmla="*/ 1171118 w 3028217"/>
                      <a:gd name="connsiteY348" fmla="*/ 431028 h 2962327"/>
                      <a:gd name="connsiteX349" fmla="*/ 1151116 w 3028217"/>
                      <a:gd name="connsiteY349" fmla="*/ 479605 h 2962327"/>
                      <a:gd name="connsiteX350" fmla="*/ 1136828 w 3028217"/>
                      <a:gd name="connsiteY350" fmla="*/ 476748 h 2962327"/>
                      <a:gd name="connsiteX351" fmla="*/ 1136828 w 3028217"/>
                      <a:gd name="connsiteY351" fmla="*/ 487225 h 2962327"/>
                      <a:gd name="connsiteX352" fmla="*/ 1118731 w 3028217"/>
                      <a:gd name="connsiteY352" fmla="*/ 497703 h 2962327"/>
                      <a:gd name="connsiteX353" fmla="*/ 1066343 w 3028217"/>
                      <a:gd name="connsiteY353" fmla="*/ 455793 h 2962327"/>
                      <a:gd name="connsiteX354" fmla="*/ 1016813 w 3028217"/>
                      <a:gd name="connsiteY354" fmla="*/ 433885 h 2962327"/>
                      <a:gd name="connsiteX355" fmla="*/ 996811 w 3028217"/>
                      <a:gd name="connsiteY355" fmla="*/ 428170 h 2962327"/>
                      <a:gd name="connsiteX356" fmla="*/ 1013003 w 3028217"/>
                      <a:gd name="connsiteY356" fmla="*/ 411978 h 2962327"/>
                      <a:gd name="connsiteX357" fmla="*/ 1109206 w 3028217"/>
                      <a:gd name="connsiteY357" fmla="*/ 369115 h 2962327"/>
                      <a:gd name="connsiteX358" fmla="*/ 1089203 w 3028217"/>
                      <a:gd name="connsiteY358" fmla="*/ 307203 h 2962327"/>
                      <a:gd name="connsiteX359" fmla="*/ 1077773 w 3028217"/>
                      <a:gd name="connsiteY359" fmla="*/ 291010 h 2962327"/>
                      <a:gd name="connsiteX360" fmla="*/ 1016813 w 3028217"/>
                      <a:gd name="connsiteY360" fmla="*/ 292915 h 2962327"/>
                      <a:gd name="connsiteX361" fmla="*/ 1007169 w 3028217"/>
                      <a:gd name="connsiteY361" fmla="*/ 296011 h 2962327"/>
                      <a:gd name="connsiteX362" fmla="*/ 1007866 w 3028217"/>
                      <a:gd name="connsiteY362" fmla="*/ 302667 h 2962327"/>
                      <a:gd name="connsiteX363" fmla="*/ 1009193 w 3028217"/>
                      <a:gd name="connsiteY363" fmla="*/ 303393 h 2962327"/>
                      <a:gd name="connsiteX364" fmla="*/ 962521 w 3028217"/>
                      <a:gd name="connsiteY364" fmla="*/ 370068 h 2962327"/>
                      <a:gd name="connsiteX365" fmla="*/ 905371 w 3028217"/>
                      <a:gd name="connsiteY365" fmla="*/ 371973 h 2962327"/>
                      <a:gd name="connsiteX366" fmla="*/ 868223 w 3028217"/>
                      <a:gd name="connsiteY366" fmla="*/ 410073 h 2962327"/>
                      <a:gd name="connsiteX367" fmla="*/ 836791 w 3028217"/>
                      <a:gd name="connsiteY367" fmla="*/ 426266 h 2962327"/>
                      <a:gd name="connsiteX368" fmla="*/ 816788 w 3028217"/>
                      <a:gd name="connsiteY368" fmla="*/ 424361 h 2962327"/>
                      <a:gd name="connsiteX369" fmla="*/ 677723 w 3028217"/>
                      <a:gd name="connsiteY369" fmla="*/ 507228 h 2962327"/>
                      <a:gd name="connsiteX370" fmla="*/ 668198 w 3028217"/>
                      <a:gd name="connsiteY370" fmla="*/ 553901 h 2962327"/>
                      <a:gd name="connsiteX371" fmla="*/ 662483 w 3028217"/>
                      <a:gd name="connsiteY371" fmla="*/ 586286 h 2962327"/>
                      <a:gd name="connsiteX372" fmla="*/ 716776 w 3028217"/>
                      <a:gd name="connsiteY372" fmla="*/ 612956 h 2962327"/>
                      <a:gd name="connsiteX373" fmla="*/ 771068 w 3028217"/>
                      <a:gd name="connsiteY373" fmla="*/ 645341 h 2962327"/>
                      <a:gd name="connsiteX374" fmla="*/ 782498 w 3028217"/>
                      <a:gd name="connsiteY374" fmla="*/ 667248 h 2962327"/>
                      <a:gd name="connsiteX375" fmla="*/ 772973 w 3028217"/>
                      <a:gd name="connsiteY375" fmla="*/ 726303 h 2962327"/>
                      <a:gd name="connsiteX376" fmla="*/ 805358 w 3028217"/>
                      <a:gd name="connsiteY376" fmla="*/ 736781 h 2962327"/>
                      <a:gd name="connsiteX377" fmla="*/ 828218 w 3028217"/>
                      <a:gd name="connsiteY377" fmla="*/ 689156 h 2962327"/>
                      <a:gd name="connsiteX378" fmla="*/ 858698 w 3028217"/>
                      <a:gd name="connsiteY378" fmla="*/ 652961 h 2962327"/>
                      <a:gd name="connsiteX379" fmla="*/ 901561 w 3028217"/>
                      <a:gd name="connsiteY379" fmla="*/ 573903 h 2962327"/>
                      <a:gd name="connsiteX380" fmla="*/ 904418 w 3028217"/>
                      <a:gd name="connsiteY380" fmla="*/ 561521 h 2962327"/>
                      <a:gd name="connsiteX381" fmla="*/ 953948 w 3028217"/>
                      <a:gd name="connsiteY381" fmla="*/ 491988 h 2962327"/>
                      <a:gd name="connsiteX382" fmla="*/ 968236 w 3028217"/>
                      <a:gd name="connsiteY382" fmla="*/ 478653 h 2962327"/>
                      <a:gd name="connsiteX383" fmla="*/ 1049198 w 3028217"/>
                      <a:gd name="connsiteY383" fmla="*/ 512943 h 2962327"/>
                      <a:gd name="connsiteX384" fmla="*/ 1063486 w 3028217"/>
                      <a:gd name="connsiteY384" fmla="*/ 539613 h 2962327"/>
                      <a:gd name="connsiteX385" fmla="*/ 1067296 w 3028217"/>
                      <a:gd name="connsiteY385" fmla="*/ 583428 h 2962327"/>
                      <a:gd name="connsiteX386" fmla="*/ 1112063 w 3028217"/>
                      <a:gd name="connsiteY386" fmla="*/ 568188 h 2962327"/>
                      <a:gd name="connsiteX387" fmla="*/ 1146353 w 3028217"/>
                      <a:gd name="connsiteY387" fmla="*/ 580571 h 2962327"/>
                      <a:gd name="connsiteX388" fmla="*/ 1151116 w 3028217"/>
                      <a:gd name="connsiteY388" fmla="*/ 616766 h 2962327"/>
                      <a:gd name="connsiteX389" fmla="*/ 1193026 w 3028217"/>
                      <a:gd name="connsiteY389" fmla="*/ 684393 h 2962327"/>
                      <a:gd name="connsiteX390" fmla="*/ 1182905 w 3028217"/>
                      <a:gd name="connsiteY390" fmla="*/ 697847 h 2962327"/>
                      <a:gd name="connsiteX391" fmla="*/ 1179024 w 3028217"/>
                      <a:gd name="connsiteY391" fmla="*/ 699159 h 2962327"/>
                      <a:gd name="connsiteX392" fmla="*/ 1177845 w 3028217"/>
                      <a:gd name="connsiteY392" fmla="*/ 699023 h 2962327"/>
                      <a:gd name="connsiteX393" fmla="*/ 1166356 w 3028217"/>
                      <a:gd name="connsiteY393" fmla="*/ 703443 h 2962327"/>
                      <a:gd name="connsiteX394" fmla="*/ 1179024 w 3028217"/>
                      <a:gd name="connsiteY394" fmla="*/ 699159 h 2962327"/>
                      <a:gd name="connsiteX395" fmla="*/ 1188263 w 3028217"/>
                      <a:gd name="connsiteY395" fmla="*/ 700229 h 2962327"/>
                      <a:gd name="connsiteX396" fmla="*/ 1207313 w 3028217"/>
                      <a:gd name="connsiteY396" fmla="*/ 712016 h 2962327"/>
                      <a:gd name="connsiteX397" fmla="*/ 1205051 w 3028217"/>
                      <a:gd name="connsiteY397" fmla="*/ 754402 h 2962327"/>
                      <a:gd name="connsiteX398" fmla="*/ 1180854 w 3028217"/>
                      <a:gd name="connsiteY398" fmla="*/ 787924 h 2962327"/>
                      <a:gd name="connsiteX399" fmla="*/ 1187073 w 3028217"/>
                      <a:gd name="connsiteY399" fmla="*/ 807504 h 2962327"/>
                      <a:gd name="connsiteX400" fmla="*/ 1206361 w 3028217"/>
                      <a:gd name="connsiteY400" fmla="*/ 814886 h 2962327"/>
                      <a:gd name="connsiteX401" fmla="*/ 1213981 w 3028217"/>
                      <a:gd name="connsiteY401" fmla="*/ 828221 h 2962327"/>
                      <a:gd name="connsiteX402" fmla="*/ 1172071 w 3028217"/>
                      <a:gd name="connsiteY402" fmla="*/ 862511 h 2962327"/>
                      <a:gd name="connsiteX403" fmla="*/ 1115874 w 3028217"/>
                      <a:gd name="connsiteY403" fmla="*/ 854891 h 2962327"/>
                      <a:gd name="connsiteX404" fmla="*/ 1148259 w 3028217"/>
                      <a:gd name="connsiteY404" fmla="*/ 807266 h 2962327"/>
                      <a:gd name="connsiteX405" fmla="*/ 1173024 w 3028217"/>
                      <a:gd name="connsiteY405" fmla="*/ 780596 h 2962327"/>
                      <a:gd name="connsiteX406" fmla="*/ 1173125 w 3028217"/>
                      <a:gd name="connsiteY406" fmla="*/ 780684 h 2962327"/>
                      <a:gd name="connsiteX407" fmla="*/ 1174333 w 3028217"/>
                      <a:gd name="connsiteY407" fmla="*/ 770475 h 2962327"/>
                      <a:gd name="connsiteX408" fmla="*/ 1163498 w 3028217"/>
                      <a:gd name="connsiteY408" fmla="*/ 767261 h 2962327"/>
                      <a:gd name="connsiteX409" fmla="*/ 1124446 w 3028217"/>
                      <a:gd name="connsiteY409" fmla="*/ 787263 h 2962327"/>
                      <a:gd name="connsiteX410" fmla="*/ 1043483 w 3028217"/>
                      <a:gd name="connsiteY410" fmla="*/ 789168 h 2962327"/>
                      <a:gd name="connsiteX411" fmla="*/ 993953 w 3028217"/>
                      <a:gd name="connsiteY411" fmla="*/ 794883 h 2962327"/>
                      <a:gd name="connsiteX412" fmla="*/ 959663 w 3028217"/>
                      <a:gd name="connsiteY412" fmla="*/ 814886 h 2962327"/>
                      <a:gd name="connsiteX413" fmla="*/ 929183 w 3028217"/>
                      <a:gd name="connsiteY413" fmla="*/ 839651 h 2962327"/>
                      <a:gd name="connsiteX414" fmla="*/ 925100 w 3028217"/>
                      <a:gd name="connsiteY414" fmla="*/ 843462 h 2962327"/>
                      <a:gd name="connsiteX415" fmla="*/ 915848 w 3028217"/>
                      <a:gd name="connsiteY415" fmla="*/ 851081 h 2962327"/>
                      <a:gd name="connsiteX416" fmla="*/ 912991 w 3028217"/>
                      <a:gd name="connsiteY416" fmla="*/ 851081 h 2962327"/>
                      <a:gd name="connsiteX417" fmla="*/ 914896 w 3028217"/>
                      <a:gd name="connsiteY417" fmla="*/ 852986 h 2962327"/>
                      <a:gd name="connsiteX418" fmla="*/ 925100 w 3028217"/>
                      <a:gd name="connsiteY418" fmla="*/ 843462 h 2962327"/>
                      <a:gd name="connsiteX419" fmla="*/ 932041 w 3028217"/>
                      <a:gd name="connsiteY419" fmla="*/ 837746 h 2962327"/>
                      <a:gd name="connsiteX420" fmla="*/ 972998 w 3028217"/>
                      <a:gd name="connsiteY420" fmla="*/ 820601 h 2962327"/>
                      <a:gd name="connsiteX421" fmla="*/ 992048 w 3028217"/>
                      <a:gd name="connsiteY421" fmla="*/ 814886 h 2962327"/>
                      <a:gd name="connsiteX422" fmla="*/ 1023481 w 3028217"/>
                      <a:gd name="connsiteY422" fmla="*/ 819648 h 2962327"/>
                      <a:gd name="connsiteX423" fmla="*/ 1005383 w 3028217"/>
                      <a:gd name="connsiteY423" fmla="*/ 842508 h 2962327"/>
                      <a:gd name="connsiteX424" fmla="*/ 1006336 w 3028217"/>
                      <a:gd name="connsiteY424" fmla="*/ 854891 h 2962327"/>
                      <a:gd name="connsiteX425" fmla="*/ 1005383 w 3028217"/>
                      <a:gd name="connsiteY425" fmla="*/ 889181 h 2962327"/>
                      <a:gd name="connsiteX426" fmla="*/ 984428 w 3028217"/>
                      <a:gd name="connsiteY426" fmla="*/ 910136 h 2962327"/>
                      <a:gd name="connsiteX427" fmla="*/ 952043 w 3028217"/>
                      <a:gd name="connsiteY427" fmla="*/ 916803 h 2962327"/>
                      <a:gd name="connsiteX428" fmla="*/ 899656 w 3028217"/>
                      <a:gd name="connsiteY428" fmla="*/ 938711 h 2962327"/>
                      <a:gd name="connsiteX429" fmla="*/ 855841 w 3028217"/>
                      <a:gd name="connsiteY429" fmla="*/ 985383 h 2962327"/>
                      <a:gd name="connsiteX430" fmla="*/ 831076 w 3028217"/>
                      <a:gd name="connsiteY430" fmla="*/ 1003481 h 2962327"/>
                      <a:gd name="connsiteX431" fmla="*/ 738683 w 3028217"/>
                      <a:gd name="connsiteY431" fmla="*/ 1081586 h 2962327"/>
                      <a:gd name="connsiteX432" fmla="*/ 711061 w 3028217"/>
                      <a:gd name="connsiteY432" fmla="*/ 1115876 h 2962327"/>
                      <a:gd name="connsiteX433" fmla="*/ 666293 w 3028217"/>
                      <a:gd name="connsiteY433" fmla="*/ 1175883 h 2962327"/>
                      <a:gd name="connsiteX434" fmla="*/ 585331 w 3028217"/>
                      <a:gd name="connsiteY434" fmla="*/ 1230176 h 2962327"/>
                      <a:gd name="connsiteX435" fmla="*/ 559613 w 3028217"/>
                      <a:gd name="connsiteY435" fmla="*/ 1297803 h 2962327"/>
                      <a:gd name="connsiteX436" fmla="*/ 557708 w 3028217"/>
                      <a:gd name="connsiteY436" fmla="*/ 1386386 h 2962327"/>
                      <a:gd name="connsiteX437" fmla="*/ 542468 w 3028217"/>
                      <a:gd name="connsiteY437" fmla="*/ 1407341 h 2962327"/>
                      <a:gd name="connsiteX438" fmla="*/ 528181 w 3028217"/>
                      <a:gd name="connsiteY438" fmla="*/ 1387338 h 2962327"/>
                      <a:gd name="connsiteX439" fmla="*/ 519608 w 3028217"/>
                      <a:gd name="connsiteY439" fmla="*/ 1320663 h 2962327"/>
                      <a:gd name="connsiteX440" fmla="*/ 488176 w 3028217"/>
                      <a:gd name="connsiteY440" fmla="*/ 1283516 h 2962327"/>
                      <a:gd name="connsiteX441" fmla="*/ 429121 w 3028217"/>
                      <a:gd name="connsiteY441" fmla="*/ 1267323 h 2962327"/>
                      <a:gd name="connsiteX442" fmla="*/ 409118 w 3028217"/>
                      <a:gd name="connsiteY442" fmla="*/ 1268276 h 2962327"/>
                      <a:gd name="connsiteX443" fmla="*/ 336728 w 3028217"/>
                      <a:gd name="connsiteY443" fmla="*/ 1284468 h 2962327"/>
                      <a:gd name="connsiteX444" fmla="*/ 215761 w 3028217"/>
                      <a:gd name="connsiteY444" fmla="*/ 1373051 h 2962327"/>
                      <a:gd name="connsiteX445" fmla="*/ 189091 w 3028217"/>
                      <a:gd name="connsiteY445" fmla="*/ 1441631 h 2962327"/>
                      <a:gd name="connsiteX446" fmla="*/ 196711 w 3028217"/>
                      <a:gd name="connsiteY446" fmla="*/ 1544501 h 2962327"/>
                      <a:gd name="connsiteX447" fmla="*/ 244336 w 3028217"/>
                      <a:gd name="connsiteY447" fmla="*/ 1573076 h 2962327"/>
                      <a:gd name="connsiteX448" fmla="*/ 320536 w 3028217"/>
                      <a:gd name="connsiteY448" fmla="*/ 1514973 h 2962327"/>
                      <a:gd name="connsiteX449" fmla="*/ 387211 w 3028217"/>
                      <a:gd name="connsiteY449" fmla="*/ 1494971 h 2962327"/>
                      <a:gd name="connsiteX450" fmla="*/ 389116 w 3028217"/>
                      <a:gd name="connsiteY450" fmla="*/ 1515926 h 2962327"/>
                      <a:gd name="connsiteX451" fmla="*/ 340538 w 3028217"/>
                      <a:gd name="connsiteY451" fmla="*/ 1624511 h 2962327"/>
                      <a:gd name="connsiteX452" fmla="*/ 354826 w 3028217"/>
                      <a:gd name="connsiteY452" fmla="*/ 1644513 h 2962327"/>
                      <a:gd name="connsiteX453" fmla="*/ 410071 w 3028217"/>
                      <a:gd name="connsiteY453" fmla="*/ 1645466 h 2962327"/>
                      <a:gd name="connsiteX454" fmla="*/ 439598 w 3028217"/>
                      <a:gd name="connsiteY454" fmla="*/ 1687376 h 2962327"/>
                      <a:gd name="connsiteX455" fmla="*/ 426263 w 3028217"/>
                      <a:gd name="connsiteY455" fmla="*/ 1743573 h 2962327"/>
                      <a:gd name="connsiteX456" fmla="*/ 450076 w 3028217"/>
                      <a:gd name="connsiteY456" fmla="*/ 1813106 h 2962327"/>
                      <a:gd name="connsiteX457" fmla="*/ 499606 w 3028217"/>
                      <a:gd name="connsiteY457" fmla="*/ 1812153 h 2962327"/>
                      <a:gd name="connsiteX458" fmla="*/ 536753 w 3028217"/>
                      <a:gd name="connsiteY458" fmla="*/ 1818821 h 2962327"/>
                      <a:gd name="connsiteX459" fmla="*/ 577711 w 3028217"/>
                      <a:gd name="connsiteY459" fmla="*/ 1813106 h 2962327"/>
                      <a:gd name="connsiteX460" fmla="*/ 661531 w 3028217"/>
                      <a:gd name="connsiteY460" fmla="*/ 1754051 h 2962327"/>
                      <a:gd name="connsiteX461" fmla="*/ 672008 w 3028217"/>
                      <a:gd name="connsiteY461" fmla="*/ 1763576 h 2962327"/>
                      <a:gd name="connsiteX462" fmla="*/ 695821 w 3028217"/>
                      <a:gd name="connsiteY462" fmla="*/ 1768338 h 2962327"/>
                      <a:gd name="connsiteX463" fmla="*/ 741541 w 3028217"/>
                      <a:gd name="connsiteY463" fmla="*/ 1772148 h 2962327"/>
                      <a:gd name="connsiteX464" fmla="*/ 832028 w 3028217"/>
                      <a:gd name="connsiteY464" fmla="*/ 1788341 h 2962327"/>
                      <a:gd name="connsiteX465" fmla="*/ 865366 w 3028217"/>
                      <a:gd name="connsiteY465" fmla="*/ 1796913 h 2962327"/>
                      <a:gd name="connsiteX466" fmla="*/ 910133 w 3028217"/>
                      <a:gd name="connsiteY466" fmla="*/ 1838823 h 2962327"/>
                      <a:gd name="connsiteX467" fmla="*/ 1047293 w 3028217"/>
                      <a:gd name="connsiteY467" fmla="*/ 1918833 h 2962327"/>
                      <a:gd name="connsiteX468" fmla="*/ 1116826 w 3028217"/>
                      <a:gd name="connsiteY468" fmla="*/ 2036943 h 2962327"/>
                      <a:gd name="connsiteX469" fmla="*/ 1106348 w 3028217"/>
                      <a:gd name="connsiteY469" fmla="*/ 2056946 h 2962327"/>
                      <a:gd name="connsiteX470" fmla="*/ 1104443 w 3028217"/>
                      <a:gd name="connsiteY470" fmla="*/ 2099808 h 2962327"/>
                      <a:gd name="connsiteX471" fmla="*/ 1124446 w 3028217"/>
                      <a:gd name="connsiteY471" fmla="*/ 2102666 h 2962327"/>
                      <a:gd name="connsiteX472" fmla="*/ 1193026 w 3028217"/>
                      <a:gd name="connsiteY472" fmla="*/ 2077901 h 2962327"/>
                      <a:gd name="connsiteX473" fmla="*/ 1280656 w 3028217"/>
                      <a:gd name="connsiteY473" fmla="*/ 2123621 h 2962327"/>
                      <a:gd name="connsiteX474" fmla="*/ 1387336 w 3028217"/>
                      <a:gd name="connsiteY474" fmla="*/ 2172198 h 2962327"/>
                      <a:gd name="connsiteX475" fmla="*/ 1434008 w 3028217"/>
                      <a:gd name="connsiteY475" fmla="*/ 2199821 h 2962327"/>
                      <a:gd name="connsiteX476" fmla="*/ 1430198 w 3028217"/>
                      <a:gd name="connsiteY476" fmla="*/ 2282688 h 2962327"/>
                      <a:gd name="connsiteX477" fmla="*/ 1370191 w 3028217"/>
                      <a:gd name="connsiteY477" fmla="*/ 2373176 h 2962327"/>
                      <a:gd name="connsiteX478" fmla="*/ 1358761 w 3028217"/>
                      <a:gd name="connsiteY478" fmla="*/ 2423658 h 2962327"/>
                      <a:gd name="connsiteX479" fmla="*/ 1327328 w 3028217"/>
                      <a:gd name="connsiteY479" fmla="*/ 2600823 h 2962327"/>
                      <a:gd name="connsiteX480" fmla="*/ 1293991 w 3028217"/>
                      <a:gd name="connsiteY480" fmla="*/ 2626541 h 2962327"/>
                      <a:gd name="connsiteX481" fmla="*/ 1218743 w 3028217"/>
                      <a:gd name="connsiteY481" fmla="*/ 2661783 h 2962327"/>
                      <a:gd name="connsiteX482" fmla="*/ 1193026 w 3028217"/>
                      <a:gd name="connsiteY482" fmla="*/ 2710361 h 2962327"/>
                      <a:gd name="connsiteX483" fmla="*/ 1164451 w 3028217"/>
                      <a:gd name="connsiteY483" fmla="*/ 2832281 h 2962327"/>
                      <a:gd name="connsiteX484" fmla="*/ 1122541 w 3028217"/>
                      <a:gd name="connsiteY484" fmla="*/ 2910386 h 2962327"/>
                      <a:gd name="connsiteX485" fmla="*/ 1095871 w 3028217"/>
                      <a:gd name="connsiteY485" fmla="*/ 2929436 h 2962327"/>
                      <a:gd name="connsiteX486" fmla="*/ 1061581 w 3028217"/>
                      <a:gd name="connsiteY486" fmla="*/ 2922768 h 2962327"/>
                      <a:gd name="connsiteX487" fmla="*/ 1047293 w 3028217"/>
                      <a:gd name="connsiteY487" fmla="*/ 2929436 h 2962327"/>
                      <a:gd name="connsiteX488" fmla="*/ 1061581 w 3028217"/>
                      <a:gd name="connsiteY488" fmla="*/ 2956106 h 2962327"/>
                      <a:gd name="connsiteX489" fmla="*/ 1040626 w 3028217"/>
                      <a:gd name="connsiteY489" fmla="*/ 2959916 h 2962327"/>
                      <a:gd name="connsiteX490" fmla="*/ 783451 w 3028217"/>
                      <a:gd name="connsiteY490" fmla="*/ 2850378 h 2962327"/>
                      <a:gd name="connsiteX491" fmla="*/ 752971 w 3028217"/>
                      <a:gd name="connsiteY491" fmla="*/ 2805611 h 2962327"/>
                      <a:gd name="connsiteX492" fmla="*/ 737731 w 3028217"/>
                      <a:gd name="connsiteY492" fmla="*/ 2765606 h 2962327"/>
                      <a:gd name="connsiteX493" fmla="*/ 721538 w 3028217"/>
                      <a:gd name="connsiteY493" fmla="*/ 2564628 h 2962327"/>
                      <a:gd name="connsiteX494" fmla="*/ 670103 w 3028217"/>
                      <a:gd name="connsiteY494" fmla="*/ 2492238 h 2962327"/>
                      <a:gd name="connsiteX495" fmla="*/ 539611 w 3028217"/>
                      <a:gd name="connsiteY495" fmla="*/ 2337933 h 2962327"/>
                      <a:gd name="connsiteX496" fmla="*/ 473888 w 3028217"/>
                      <a:gd name="connsiteY496" fmla="*/ 2221728 h 2962327"/>
                      <a:gd name="connsiteX497" fmla="*/ 468173 w 3028217"/>
                      <a:gd name="connsiteY497" fmla="*/ 2148386 h 2962327"/>
                      <a:gd name="connsiteX498" fmla="*/ 471983 w 3028217"/>
                      <a:gd name="connsiteY498" fmla="*/ 2122668 h 2962327"/>
                      <a:gd name="connsiteX499" fmla="*/ 493891 w 3028217"/>
                      <a:gd name="connsiteY499" fmla="*/ 2021703 h 2962327"/>
                      <a:gd name="connsiteX500" fmla="*/ 538658 w 3028217"/>
                      <a:gd name="connsiteY500" fmla="*/ 1907403 h 2962327"/>
                      <a:gd name="connsiteX501" fmla="*/ 524371 w 3028217"/>
                      <a:gd name="connsiteY501" fmla="*/ 1854063 h 2962327"/>
                      <a:gd name="connsiteX502" fmla="*/ 499606 w 3028217"/>
                      <a:gd name="connsiteY502" fmla="*/ 1853111 h 2962327"/>
                      <a:gd name="connsiteX503" fmla="*/ 459601 w 3028217"/>
                      <a:gd name="connsiteY503" fmla="*/ 1860731 h 2962327"/>
                      <a:gd name="connsiteX504" fmla="*/ 408166 w 3028217"/>
                      <a:gd name="connsiteY504" fmla="*/ 1827393 h 2962327"/>
                      <a:gd name="connsiteX505" fmla="*/ 354826 w 3028217"/>
                      <a:gd name="connsiteY505" fmla="*/ 1742621 h 2962327"/>
                      <a:gd name="connsiteX506" fmla="*/ 322441 w 3028217"/>
                      <a:gd name="connsiteY506" fmla="*/ 1715951 h 2962327"/>
                      <a:gd name="connsiteX507" fmla="*/ 234811 w 3028217"/>
                      <a:gd name="connsiteY507" fmla="*/ 1658801 h 2962327"/>
                      <a:gd name="connsiteX508" fmla="*/ 206236 w 3028217"/>
                      <a:gd name="connsiteY508" fmla="*/ 1644513 h 2962327"/>
                      <a:gd name="connsiteX509" fmla="*/ 116701 w 3028217"/>
                      <a:gd name="connsiteY509" fmla="*/ 1622606 h 2962327"/>
                      <a:gd name="connsiteX510" fmla="*/ 28118 w 3028217"/>
                      <a:gd name="connsiteY510" fmla="*/ 1557836 h 2962327"/>
                      <a:gd name="connsiteX511" fmla="*/ 12878 w 3028217"/>
                      <a:gd name="connsiteY511" fmla="*/ 1499733 h 2962327"/>
                      <a:gd name="connsiteX512" fmla="*/ 10021 w 3028217"/>
                      <a:gd name="connsiteY512" fmla="*/ 1446393 h 2962327"/>
                      <a:gd name="connsiteX513" fmla="*/ 5258 w 3028217"/>
                      <a:gd name="connsiteY513" fmla="*/ 1410198 h 2962327"/>
                      <a:gd name="connsiteX514" fmla="*/ 45263 w 3028217"/>
                      <a:gd name="connsiteY514" fmla="*/ 1105398 h 2962327"/>
                      <a:gd name="connsiteX515" fmla="*/ 304343 w 3028217"/>
                      <a:gd name="connsiteY515" fmla="*/ 581523 h 2962327"/>
                      <a:gd name="connsiteX516" fmla="*/ 548183 w 3028217"/>
                      <a:gd name="connsiteY516" fmla="*/ 329111 h 2962327"/>
                      <a:gd name="connsiteX517" fmla="*/ 617716 w 3028217"/>
                      <a:gd name="connsiteY517" fmla="*/ 317681 h 2962327"/>
                      <a:gd name="connsiteX518" fmla="*/ 631051 w 3028217"/>
                      <a:gd name="connsiteY518" fmla="*/ 309108 h 2962327"/>
                      <a:gd name="connsiteX519" fmla="*/ 692011 w 3028217"/>
                      <a:gd name="connsiteY519" fmla="*/ 299583 h 2962327"/>
                      <a:gd name="connsiteX520" fmla="*/ 756781 w 3028217"/>
                      <a:gd name="connsiteY520" fmla="*/ 316728 h 2962327"/>
                      <a:gd name="connsiteX521" fmla="*/ 780593 w 3028217"/>
                      <a:gd name="connsiteY521" fmla="*/ 315776 h 2962327"/>
                      <a:gd name="connsiteX522" fmla="*/ 797738 w 3028217"/>
                      <a:gd name="connsiteY522" fmla="*/ 314823 h 2962327"/>
                      <a:gd name="connsiteX523" fmla="*/ 831076 w 3028217"/>
                      <a:gd name="connsiteY523" fmla="*/ 316728 h 2962327"/>
                      <a:gd name="connsiteX524" fmla="*/ 841553 w 3028217"/>
                      <a:gd name="connsiteY524" fmla="*/ 277676 h 2962327"/>
                      <a:gd name="connsiteX525" fmla="*/ 852031 w 3028217"/>
                      <a:gd name="connsiteY525" fmla="*/ 259578 h 2962327"/>
                      <a:gd name="connsiteX526" fmla="*/ 867152 w 3028217"/>
                      <a:gd name="connsiteY526" fmla="*/ 248624 h 2962327"/>
                      <a:gd name="connsiteX527" fmla="*/ 876026 w 3028217"/>
                      <a:gd name="connsiteY527" fmla="*/ 238011 h 2962327"/>
                      <a:gd name="connsiteX528" fmla="*/ 858921 w 3028217"/>
                      <a:gd name="connsiteY528" fmla="*/ 241392 h 2962327"/>
                      <a:gd name="connsiteX529" fmla="*/ 821551 w 3028217"/>
                      <a:gd name="connsiteY529" fmla="*/ 210048 h 2962327"/>
                      <a:gd name="connsiteX530" fmla="*/ 857746 w 3028217"/>
                      <a:gd name="connsiteY530" fmla="*/ 190998 h 2962327"/>
                      <a:gd name="connsiteX531" fmla="*/ 873343 w 3028217"/>
                      <a:gd name="connsiteY531" fmla="*/ 184331 h 2962327"/>
                      <a:gd name="connsiteX532" fmla="*/ 798215 w 3028217"/>
                      <a:gd name="connsiteY532" fmla="*/ 181949 h 2962327"/>
                      <a:gd name="connsiteX533" fmla="*/ 805359 w 3028217"/>
                      <a:gd name="connsiteY533" fmla="*/ 187188 h 2962327"/>
                      <a:gd name="connsiteX534" fmla="*/ 795834 w 3028217"/>
                      <a:gd name="connsiteY534" fmla="*/ 196713 h 2962327"/>
                      <a:gd name="connsiteX535" fmla="*/ 788214 w 3028217"/>
                      <a:gd name="connsiteY535" fmla="*/ 182426 h 2962327"/>
                      <a:gd name="connsiteX536" fmla="*/ 798215 w 3028217"/>
                      <a:gd name="connsiteY536" fmla="*/ 181949 h 2962327"/>
                      <a:gd name="connsiteX537" fmla="*/ 938708 w 3028217"/>
                      <a:gd name="connsiteY537" fmla="*/ 121466 h 2962327"/>
                      <a:gd name="connsiteX538" fmla="*/ 952043 w 3028217"/>
                      <a:gd name="connsiteY538" fmla="*/ 141468 h 2962327"/>
                      <a:gd name="connsiteX539" fmla="*/ 951037 w 3028217"/>
                      <a:gd name="connsiteY539" fmla="*/ 142501 h 2962327"/>
                      <a:gd name="connsiteX540" fmla="*/ 953949 w 3028217"/>
                      <a:gd name="connsiteY540" fmla="*/ 140516 h 2962327"/>
                      <a:gd name="connsiteX541" fmla="*/ 952996 w 3028217"/>
                      <a:gd name="connsiteY541" fmla="*/ 148136 h 2962327"/>
                      <a:gd name="connsiteX542" fmla="*/ 952996 w 3028217"/>
                      <a:gd name="connsiteY542" fmla="*/ 169091 h 2962327"/>
                      <a:gd name="connsiteX543" fmla="*/ 944424 w 3028217"/>
                      <a:gd name="connsiteY543" fmla="*/ 159804 h 2962327"/>
                      <a:gd name="connsiteX544" fmla="*/ 933131 w 3028217"/>
                      <a:gd name="connsiteY544" fmla="*/ 154863 h 2962327"/>
                      <a:gd name="connsiteX545" fmla="*/ 931088 w 3028217"/>
                      <a:gd name="connsiteY545" fmla="*/ 155756 h 2962327"/>
                      <a:gd name="connsiteX546" fmla="*/ 930136 w 3028217"/>
                      <a:gd name="connsiteY546" fmla="*/ 155756 h 2962327"/>
                      <a:gd name="connsiteX547" fmla="*/ 918706 w 3028217"/>
                      <a:gd name="connsiteY547" fmla="*/ 144326 h 2962327"/>
                      <a:gd name="connsiteX548" fmla="*/ 931088 w 3028217"/>
                      <a:gd name="connsiteY548" fmla="*/ 122418 h 2962327"/>
                      <a:gd name="connsiteX549" fmla="*/ 938708 w 3028217"/>
                      <a:gd name="connsiteY549" fmla="*/ 121466 h 2962327"/>
                      <a:gd name="connsiteX550" fmla="*/ 925373 w 3028217"/>
                      <a:gd name="connsiteY550" fmla="*/ 107178 h 2962327"/>
                      <a:gd name="connsiteX551" fmla="*/ 938708 w 3028217"/>
                      <a:gd name="connsiteY551" fmla="*/ 121465 h 2962327"/>
                      <a:gd name="connsiteX552" fmla="*/ 935851 w 3028217"/>
                      <a:gd name="connsiteY552" fmla="*/ 121465 h 2962327"/>
                      <a:gd name="connsiteX553" fmla="*/ 932993 w 3028217"/>
                      <a:gd name="connsiteY553" fmla="*/ 121465 h 2962327"/>
                      <a:gd name="connsiteX554" fmla="*/ 901561 w 3028217"/>
                      <a:gd name="connsiteY554" fmla="*/ 123370 h 2962327"/>
                      <a:gd name="connsiteX555" fmla="*/ 925373 w 3028217"/>
                      <a:gd name="connsiteY555" fmla="*/ 107178 h 2962327"/>
                      <a:gd name="connsiteX556" fmla="*/ 1021576 w 3028217"/>
                      <a:gd name="connsiteY556" fmla="*/ 71936 h 2962327"/>
                      <a:gd name="connsiteX557" fmla="*/ 1031101 w 3028217"/>
                      <a:gd name="connsiteY557" fmla="*/ 97653 h 2962327"/>
                      <a:gd name="connsiteX558" fmla="*/ 1000621 w 3028217"/>
                      <a:gd name="connsiteY558" fmla="*/ 92891 h 2962327"/>
                      <a:gd name="connsiteX559" fmla="*/ 1007288 w 3028217"/>
                      <a:gd name="connsiteY559" fmla="*/ 79556 h 2962327"/>
                      <a:gd name="connsiteX560" fmla="*/ 1021576 w 3028217"/>
                      <a:gd name="connsiteY560" fmla="*/ 71936 h 2962327"/>
                      <a:gd name="connsiteX561" fmla="*/ 1113849 w 3028217"/>
                      <a:gd name="connsiteY561" fmla="*/ 40265 h 2962327"/>
                      <a:gd name="connsiteX562" fmla="*/ 1159689 w 3028217"/>
                      <a:gd name="connsiteY562" fmla="*/ 51933 h 2962327"/>
                      <a:gd name="connsiteX563" fmla="*/ 1151116 w 3028217"/>
                      <a:gd name="connsiteY563" fmla="*/ 84318 h 2962327"/>
                      <a:gd name="connsiteX564" fmla="*/ 1111111 w 3028217"/>
                      <a:gd name="connsiteY564" fmla="*/ 92891 h 2962327"/>
                      <a:gd name="connsiteX565" fmla="*/ 1070153 w 3028217"/>
                      <a:gd name="connsiteY565" fmla="*/ 58601 h 2962327"/>
                      <a:gd name="connsiteX566" fmla="*/ 1113849 w 3028217"/>
                      <a:gd name="connsiteY566" fmla="*/ 40265 h 2962327"/>
                      <a:gd name="connsiteX567" fmla="*/ 1400760 w 3028217"/>
                      <a:gd name="connsiteY567" fmla="*/ 96 h 2962327"/>
                      <a:gd name="connsiteX568" fmla="*/ 1476871 w 3028217"/>
                      <a:gd name="connsiteY568" fmla="*/ 5260 h 2962327"/>
                      <a:gd name="connsiteX569" fmla="*/ 1611174 w 3028217"/>
                      <a:gd name="connsiteY569" fmla="*/ 9070 h 2962327"/>
                      <a:gd name="connsiteX570" fmla="*/ 1619746 w 3028217"/>
                      <a:gd name="connsiteY570" fmla="*/ 17643 h 2962327"/>
                      <a:gd name="connsiteX571" fmla="*/ 1646416 w 3028217"/>
                      <a:gd name="connsiteY571" fmla="*/ 28120 h 2962327"/>
                      <a:gd name="connsiteX572" fmla="*/ 1667371 w 3028217"/>
                      <a:gd name="connsiteY572" fmla="*/ 31930 h 2962327"/>
                      <a:gd name="connsiteX573" fmla="*/ 1742261 w 3028217"/>
                      <a:gd name="connsiteY573" fmla="*/ 11690 h 2962327"/>
                      <a:gd name="connsiteX574" fmla="*/ 1820723 w 3028217"/>
                      <a:gd name="connsiteY574" fmla="*/ 30025 h 2962327"/>
                      <a:gd name="connsiteX575" fmla="*/ 1901686 w 3028217"/>
                      <a:gd name="connsiteY575" fmla="*/ 45265 h 2962327"/>
                      <a:gd name="connsiteX576" fmla="*/ 1894066 w 3028217"/>
                      <a:gd name="connsiteY576" fmla="*/ 69078 h 2962327"/>
                      <a:gd name="connsiteX577" fmla="*/ 1955978 w 3028217"/>
                      <a:gd name="connsiteY577" fmla="*/ 55743 h 2962327"/>
                      <a:gd name="connsiteX578" fmla="*/ 1954073 w 3028217"/>
                      <a:gd name="connsiteY578" fmla="*/ 71935 h 2962327"/>
                      <a:gd name="connsiteX579" fmla="*/ 1935976 w 3028217"/>
                      <a:gd name="connsiteY579" fmla="*/ 103368 h 2962327"/>
                      <a:gd name="connsiteX580" fmla="*/ 1949311 w 3028217"/>
                      <a:gd name="connsiteY580" fmla="*/ 161470 h 2962327"/>
                      <a:gd name="connsiteX581" fmla="*/ 1894066 w 3028217"/>
                      <a:gd name="connsiteY581" fmla="*/ 171948 h 2962327"/>
                      <a:gd name="connsiteX582" fmla="*/ 1913116 w 3028217"/>
                      <a:gd name="connsiteY582" fmla="*/ 183378 h 2962327"/>
                      <a:gd name="connsiteX583" fmla="*/ 1907401 w 3028217"/>
                      <a:gd name="connsiteY583" fmla="*/ 196713 h 2962327"/>
                      <a:gd name="connsiteX584" fmla="*/ 1873111 w 3028217"/>
                      <a:gd name="connsiteY584" fmla="*/ 245290 h 2962327"/>
                      <a:gd name="connsiteX585" fmla="*/ 1866443 w 3028217"/>
                      <a:gd name="connsiteY585" fmla="*/ 267198 h 2962327"/>
                      <a:gd name="connsiteX586" fmla="*/ 1851203 w 3028217"/>
                      <a:gd name="connsiteY586" fmla="*/ 270055 h 2962327"/>
                      <a:gd name="connsiteX587" fmla="*/ 1866443 w 3028217"/>
                      <a:gd name="connsiteY587" fmla="*/ 313870 h 2962327"/>
                      <a:gd name="connsiteX588" fmla="*/ 1843583 w 3028217"/>
                      <a:gd name="connsiteY588" fmla="*/ 319585 h 2962327"/>
                      <a:gd name="connsiteX589" fmla="*/ 1819771 w 3028217"/>
                      <a:gd name="connsiteY589" fmla="*/ 300535 h 2962327"/>
                      <a:gd name="connsiteX590" fmla="*/ 1788338 w 3028217"/>
                      <a:gd name="connsiteY590" fmla="*/ 313870 h 2962327"/>
                      <a:gd name="connsiteX591" fmla="*/ 1800721 w 3028217"/>
                      <a:gd name="connsiteY591" fmla="*/ 315775 h 2962327"/>
                      <a:gd name="connsiteX592" fmla="*/ 1823581 w 3028217"/>
                      <a:gd name="connsiteY592" fmla="*/ 314823 h 2962327"/>
                      <a:gd name="connsiteX593" fmla="*/ 1833106 w 3028217"/>
                      <a:gd name="connsiteY593" fmla="*/ 317680 h 2962327"/>
                      <a:gd name="connsiteX594" fmla="*/ 1838821 w 3028217"/>
                      <a:gd name="connsiteY594" fmla="*/ 334825 h 2962327"/>
                      <a:gd name="connsiteX595" fmla="*/ 1715948 w 3028217"/>
                      <a:gd name="connsiteY595" fmla="*/ 370068 h 2962327"/>
                      <a:gd name="connsiteX596" fmla="*/ 1691183 w 3028217"/>
                      <a:gd name="connsiteY596" fmla="*/ 379593 h 2962327"/>
                      <a:gd name="connsiteX597" fmla="*/ 1586408 w 3028217"/>
                      <a:gd name="connsiteY597" fmla="*/ 430075 h 2962327"/>
                      <a:gd name="connsiteX598" fmla="*/ 1542593 w 3028217"/>
                      <a:gd name="connsiteY598" fmla="*/ 468175 h 2962327"/>
                      <a:gd name="connsiteX599" fmla="*/ 1480681 w 3028217"/>
                      <a:gd name="connsiteY599" fmla="*/ 555805 h 2962327"/>
                      <a:gd name="connsiteX600" fmla="*/ 1462583 w 3028217"/>
                      <a:gd name="connsiteY600" fmla="*/ 562473 h 2962327"/>
                      <a:gd name="connsiteX601" fmla="*/ 1385431 w 3028217"/>
                      <a:gd name="connsiteY601" fmla="*/ 462460 h 2962327"/>
                      <a:gd name="connsiteX602" fmla="*/ 1379716 w 3028217"/>
                      <a:gd name="connsiteY602" fmla="*/ 398643 h 2962327"/>
                      <a:gd name="connsiteX603" fmla="*/ 1441628 w 3028217"/>
                      <a:gd name="connsiteY603" fmla="*/ 335778 h 2962327"/>
                      <a:gd name="connsiteX604" fmla="*/ 1449248 w 3028217"/>
                      <a:gd name="connsiteY604" fmla="*/ 321490 h 2962327"/>
                      <a:gd name="connsiteX605" fmla="*/ 1461631 w 3028217"/>
                      <a:gd name="connsiteY605" fmla="*/ 300535 h 2962327"/>
                      <a:gd name="connsiteX606" fmla="*/ 1412101 w 3028217"/>
                      <a:gd name="connsiteY606" fmla="*/ 280533 h 2962327"/>
                      <a:gd name="connsiteX607" fmla="*/ 1434961 w 3028217"/>
                      <a:gd name="connsiteY607" fmla="*/ 215763 h 2962327"/>
                      <a:gd name="connsiteX608" fmla="*/ 1371143 w 3028217"/>
                      <a:gd name="connsiteY608" fmla="*/ 160518 h 2962327"/>
                      <a:gd name="connsiteX609" fmla="*/ 1331138 w 3028217"/>
                      <a:gd name="connsiteY609" fmla="*/ 162423 h 2962327"/>
                      <a:gd name="connsiteX610" fmla="*/ 1303516 w 3028217"/>
                      <a:gd name="connsiteY610" fmla="*/ 150040 h 2962327"/>
                      <a:gd name="connsiteX611" fmla="*/ 1313993 w 3028217"/>
                      <a:gd name="connsiteY611" fmla="*/ 130038 h 2962327"/>
                      <a:gd name="connsiteX612" fmla="*/ 1313041 w 3028217"/>
                      <a:gd name="connsiteY612" fmla="*/ 121465 h 2962327"/>
                      <a:gd name="connsiteX613" fmla="*/ 1323518 w 3028217"/>
                      <a:gd name="connsiteY613" fmla="*/ 96700 h 2962327"/>
                      <a:gd name="connsiteX614" fmla="*/ 1387336 w 3028217"/>
                      <a:gd name="connsiteY614" fmla="*/ 88128 h 2962327"/>
                      <a:gd name="connsiteX615" fmla="*/ 1394003 w 3028217"/>
                      <a:gd name="connsiteY615" fmla="*/ 68125 h 2962327"/>
                      <a:gd name="connsiteX616" fmla="*/ 1445438 w 3028217"/>
                      <a:gd name="connsiteY616" fmla="*/ 41455 h 2962327"/>
                      <a:gd name="connsiteX617" fmla="*/ 1471104 w 3028217"/>
                      <a:gd name="connsiteY617" fmla="*/ 35589 h 2962327"/>
                      <a:gd name="connsiteX618" fmla="*/ 1469608 w 3028217"/>
                      <a:gd name="connsiteY618" fmla="*/ 35026 h 2962327"/>
                      <a:gd name="connsiteX619" fmla="*/ 1456869 w 3028217"/>
                      <a:gd name="connsiteY619" fmla="*/ 34788 h 2962327"/>
                      <a:gd name="connsiteX620" fmla="*/ 1365429 w 3028217"/>
                      <a:gd name="connsiteY620" fmla="*/ 60505 h 2962327"/>
                      <a:gd name="connsiteX621" fmla="*/ 1208266 w 3028217"/>
                      <a:gd name="connsiteY621" fmla="*/ 122418 h 2962327"/>
                      <a:gd name="connsiteX622" fmla="*/ 1175881 w 3028217"/>
                      <a:gd name="connsiteY622" fmla="*/ 122418 h 2962327"/>
                      <a:gd name="connsiteX623" fmla="*/ 1187311 w 3028217"/>
                      <a:gd name="connsiteY623" fmla="*/ 142420 h 2962327"/>
                      <a:gd name="connsiteX624" fmla="*/ 1180644 w 3028217"/>
                      <a:gd name="connsiteY624" fmla="*/ 149088 h 2962327"/>
                      <a:gd name="connsiteX625" fmla="*/ 1158647 w 3028217"/>
                      <a:gd name="connsiteY625" fmla="*/ 153642 h 2962327"/>
                      <a:gd name="connsiteX626" fmla="*/ 1143520 w 3028217"/>
                      <a:gd name="connsiteY626" fmla="*/ 152466 h 2962327"/>
                      <a:gd name="connsiteX627" fmla="*/ 1148259 w 3028217"/>
                      <a:gd name="connsiteY627" fmla="*/ 153731 h 2962327"/>
                      <a:gd name="connsiteX628" fmla="*/ 1152069 w 3028217"/>
                      <a:gd name="connsiteY628" fmla="*/ 175758 h 2962327"/>
                      <a:gd name="connsiteX629" fmla="*/ 1029196 w 3028217"/>
                      <a:gd name="connsiteY629" fmla="*/ 182425 h 2962327"/>
                      <a:gd name="connsiteX630" fmla="*/ 1006336 w 3028217"/>
                      <a:gd name="connsiteY630" fmla="*/ 148135 h 2962327"/>
                      <a:gd name="connsiteX631" fmla="*/ 995859 w 3028217"/>
                      <a:gd name="connsiteY631" fmla="*/ 134800 h 2962327"/>
                      <a:gd name="connsiteX632" fmla="*/ 987286 w 3028217"/>
                      <a:gd name="connsiteY632" fmla="*/ 114798 h 2962327"/>
                      <a:gd name="connsiteX633" fmla="*/ 1049199 w 3028217"/>
                      <a:gd name="connsiteY633" fmla="*/ 134800 h 2962327"/>
                      <a:gd name="connsiteX634" fmla="*/ 1064439 w 3028217"/>
                      <a:gd name="connsiteY634" fmla="*/ 149088 h 2962327"/>
                      <a:gd name="connsiteX635" fmla="*/ 1095871 w 3028217"/>
                      <a:gd name="connsiteY635" fmla="*/ 149326 h 2962327"/>
                      <a:gd name="connsiteX636" fmla="*/ 1106484 w 3028217"/>
                      <a:gd name="connsiteY636" fmla="*/ 148924 h 2962327"/>
                      <a:gd name="connsiteX637" fmla="*/ 1093014 w 3028217"/>
                      <a:gd name="connsiteY637" fmla="*/ 149088 h 2962327"/>
                      <a:gd name="connsiteX638" fmla="*/ 1062534 w 3028217"/>
                      <a:gd name="connsiteY638" fmla="*/ 131943 h 2962327"/>
                      <a:gd name="connsiteX639" fmla="*/ 1133971 w 3028217"/>
                      <a:gd name="connsiteY639" fmla="*/ 110988 h 2962327"/>
                      <a:gd name="connsiteX640" fmla="*/ 1158736 w 3028217"/>
                      <a:gd name="connsiteY640" fmla="*/ 88128 h 2962327"/>
                      <a:gd name="connsiteX641" fmla="*/ 1173024 w 3028217"/>
                      <a:gd name="connsiteY641" fmla="*/ 73840 h 2962327"/>
                      <a:gd name="connsiteX642" fmla="*/ 1214934 w 3028217"/>
                      <a:gd name="connsiteY642" fmla="*/ 54790 h 2962327"/>
                      <a:gd name="connsiteX643" fmla="*/ 1275894 w 3028217"/>
                      <a:gd name="connsiteY643" fmla="*/ 44313 h 2962327"/>
                      <a:gd name="connsiteX644" fmla="*/ 1211124 w 3028217"/>
                      <a:gd name="connsiteY644" fmla="*/ 51933 h 2962327"/>
                      <a:gd name="connsiteX645" fmla="*/ 1174929 w 3028217"/>
                      <a:gd name="connsiteY645" fmla="*/ 39550 h 2962327"/>
                      <a:gd name="connsiteX646" fmla="*/ 1174929 w 3028217"/>
                      <a:gd name="connsiteY646" fmla="*/ 26215 h 2962327"/>
                      <a:gd name="connsiteX647" fmla="*/ 1400760 w 3028217"/>
                      <a:gd name="connsiteY647" fmla="*/ 96 h 296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</a:cxnLst>
                    <a:rect l="l" t="t" r="r" b="b"/>
                    <a:pathLst>
                      <a:path w="3028217" h="2962327">
                        <a:moveTo>
                          <a:pt x="2863236" y="2049564"/>
                        </a:moveTo>
                        <a:cubicBezTo>
                          <a:pt x="2854902" y="2049564"/>
                          <a:pt x="2847996" y="2053612"/>
                          <a:pt x="2844662" y="2065518"/>
                        </a:cubicBezTo>
                        <a:cubicBezTo>
                          <a:pt x="2840852" y="2080758"/>
                          <a:pt x="2821802" y="2104571"/>
                          <a:pt x="2847519" y="2116953"/>
                        </a:cubicBezTo>
                        <a:cubicBezTo>
                          <a:pt x="2878000" y="2131241"/>
                          <a:pt x="2877047" y="2098856"/>
                          <a:pt x="2887525" y="2084568"/>
                        </a:cubicBezTo>
                        <a:cubicBezTo>
                          <a:pt x="2888477" y="2083616"/>
                          <a:pt x="2889430" y="2080758"/>
                          <a:pt x="2890382" y="2078853"/>
                        </a:cubicBezTo>
                        <a:cubicBezTo>
                          <a:pt x="2895144" y="2071233"/>
                          <a:pt x="2896097" y="2064566"/>
                          <a:pt x="2890382" y="2057898"/>
                        </a:cubicBezTo>
                        <a:cubicBezTo>
                          <a:pt x="2881334" y="2053612"/>
                          <a:pt x="2871571" y="2049564"/>
                          <a:pt x="2863236" y="2049564"/>
                        </a:cubicBezTo>
                        <a:close/>
                        <a:moveTo>
                          <a:pt x="2453184" y="1703568"/>
                        </a:moveTo>
                        <a:cubicBezTo>
                          <a:pt x="2446516" y="1700711"/>
                          <a:pt x="2442706" y="1708331"/>
                          <a:pt x="2444611" y="1714046"/>
                        </a:cubicBezTo>
                        <a:cubicBezTo>
                          <a:pt x="2448421" y="1725476"/>
                          <a:pt x="2452231" y="1738811"/>
                          <a:pt x="2467471" y="1740716"/>
                        </a:cubicBezTo>
                        <a:cubicBezTo>
                          <a:pt x="2475091" y="1741668"/>
                          <a:pt x="2480806" y="1736906"/>
                          <a:pt x="2482711" y="1728333"/>
                        </a:cubicBezTo>
                        <a:cubicBezTo>
                          <a:pt x="2473186" y="1720713"/>
                          <a:pt x="2463661" y="1710236"/>
                          <a:pt x="2453184" y="1703568"/>
                        </a:cubicBezTo>
                        <a:close/>
                        <a:moveTo>
                          <a:pt x="802501" y="1583553"/>
                        </a:moveTo>
                        <a:cubicBezTo>
                          <a:pt x="805359" y="1585458"/>
                          <a:pt x="811074" y="1586410"/>
                          <a:pt x="812026" y="1589268"/>
                        </a:cubicBezTo>
                        <a:cubicBezTo>
                          <a:pt x="814884" y="1596888"/>
                          <a:pt x="807264" y="1597840"/>
                          <a:pt x="802501" y="1599745"/>
                        </a:cubicBezTo>
                        <a:cubicBezTo>
                          <a:pt x="797739" y="1601650"/>
                          <a:pt x="792976" y="1598793"/>
                          <a:pt x="792024" y="1594030"/>
                        </a:cubicBezTo>
                        <a:cubicBezTo>
                          <a:pt x="788214" y="1586410"/>
                          <a:pt x="794881" y="1585458"/>
                          <a:pt x="802501" y="1583553"/>
                        </a:cubicBezTo>
                        <a:close/>
                        <a:moveTo>
                          <a:pt x="573901" y="1577838"/>
                        </a:moveTo>
                        <a:cubicBezTo>
                          <a:pt x="581521" y="1579743"/>
                          <a:pt x="588189" y="1582600"/>
                          <a:pt x="592951" y="1589268"/>
                        </a:cubicBezTo>
                        <a:cubicBezTo>
                          <a:pt x="592951" y="1594982"/>
                          <a:pt x="589141" y="1596888"/>
                          <a:pt x="584379" y="1596888"/>
                        </a:cubicBezTo>
                        <a:cubicBezTo>
                          <a:pt x="575806" y="1597840"/>
                          <a:pt x="568186" y="1595935"/>
                          <a:pt x="565329" y="1587363"/>
                        </a:cubicBezTo>
                        <a:cubicBezTo>
                          <a:pt x="562471" y="1580695"/>
                          <a:pt x="568186" y="1576885"/>
                          <a:pt x="573901" y="1577838"/>
                        </a:cubicBezTo>
                        <a:close/>
                        <a:moveTo>
                          <a:pt x="698678" y="1550216"/>
                        </a:moveTo>
                        <a:cubicBezTo>
                          <a:pt x="729158" y="1545453"/>
                          <a:pt x="746303" y="1560693"/>
                          <a:pt x="763448" y="1592126"/>
                        </a:cubicBezTo>
                        <a:cubicBezTo>
                          <a:pt x="731063" y="1576886"/>
                          <a:pt x="706298" y="1611176"/>
                          <a:pt x="678676" y="1592126"/>
                        </a:cubicBezTo>
                        <a:cubicBezTo>
                          <a:pt x="675818" y="1573076"/>
                          <a:pt x="667246" y="1551168"/>
                          <a:pt x="698678" y="1550216"/>
                        </a:cubicBezTo>
                        <a:close/>
                        <a:moveTo>
                          <a:pt x="492939" y="1460681"/>
                        </a:moveTo>
                        <a:cubicBezTo>
                          <a:pt x="518656" y="1456871"/>
                          <a:pt x="541516" y="1464491"/>
                          <a:pt x="562471" y="1479731"/>
                        </a:cubicBezTo>
                        <a:cubicBezTo>
                          <a:pt x="590094" y="1499733"/>
                          <a:pt x="618669" y="1515926"/>
                          <a:pt x="646291" y="1537833"/>
                        </a:cubicBezTo>
                        <a:cubicBezTo>
                          <a:pt x="620574" y="1545453"/>
                          <a:pt x="593904" y="1560693"/>
                          <a:pt x="577711" y="1525451"/>
                        </a:cubicBezTo>
                        <a:cubicBezTo>
                          <a:pt x="567234" y="1503543"/>
                          <a:pt x="541516" y="1503543"/>
                          <a:pt x="527229" y="1487351"/>
                        </a:cubicBezTo>
                        <a:lnTo>
                          <a:pt x="525032" y="1486533"/>
                        </a:lnTo>
                        <a:lnTo>
                          <a:pt x="527229" y="1488303"/>
                        </a:lnTo>
                        <a:cubicBezTo>
                          <a:pt x="502464" y="1486398"/>
                          <a:pt x="475794" y="1465443"/>
                          <a:pt x="451029" y="1494971"/>
                        </a:cubicBezTo>
                        <a:cubicBezTo>
                          <a:pt x="453886" y="1467348"/>
                          <a:pt x="471984" y="1461633"/>
                          <a:pt x="492939" y="1460681"/>
                        </a:cubicBezTo>
                        <a:close/>
                        <a:moveTo>
                          <a:pt x="592475" y="1413889"/>
                        </a:moveTo>
                        <a:cubicBezTo>
                          <a:pt x="594380" y="1414008"/>
                          <a:pt x="596285" y="1414485"/>
                          <a:pt x="596761" y="1414961"/>
                        </a:cubicBezTo>
                        <a:cubicBezTo>
                          <a:pt x="605334" y="1423533"/>
                          <a:pt x="603428" y="1433058"/>
                          <a:pt x="595809" y="1447346"/>
                        </a:cubicBezTo>
                        <a:cubicBezTo>
                          <a:pt x="589141" y="1434011"/>
                          <a:pt x="579616" y="1426391"/>
                          <a:pt x="588189" y="1414961"/>
                        </a:cubicBezTo>
                        <a:cubicBezTo>
                          <a:pt x="588665" y="1414009"/>
                          <a:pt x="590570" y="1413770"/>
                          <a:pt x="592475" y="1413889"/>
                        </a:cubicBezTo>
                        <a:close/>
                        <a:moveTo>
                          <a:pt x="2633206" y="1174931"/>
                        </a:moveTo>
                        <a:cubicBezTo>
                          <a:pt x="2646541" y="1176836"/>
                          <a:pt x="2659876" y="1178741"/>
                          <a:pt x="2673211" y="1180646"/>
                        </a:cubicBezTo>
                        <a:cubicBezTo>
                          <a:pt x="2657018" y="1197791"/>
                          <a:pt x="2645588" y="1186361"/>
                          <a:pt x="2633206" y="1174931"/>
                        </a:cubicBezTo>
                        <a:close/>
                        <a:moveTo>
                          <a:pt x="2477948" y="1095873"/>
                        </a:moveTo>
                        <a:cubicBezTo>
                          <a:pt x="2477948" y="1101588"/>
                          <a:pt x="2478901" y="1106350"/>
                          <a:pt x="2484616" y="1110160"/>
                        </a:cubicBezTo>
                        <a:cubicBezTo>
                          <a:pt x="2478901" y="1119685"/>
                          <a:pt x="2464613" y="1121590"/>
                          <a:pt x="2464613" y="1135878"/>
                        </a:cubicBezTo>
                        <a:cubicBezTo>
                          <a:pt x="2464613" y="1153023"/>
                          <a:pt x="2454136" y="1151118"/>
                          <a:pt x="2444611" y="1144450"/>
                        </a:cubicBezTo>
                        <a:cubicBezTo>
                          <a:pt x="2434133" y="1136830"/>
                          <a:pt x="2413178" y="1133020"/>
                          <a:pt x="2415083" y="1119685"/>
                        </a:cubicBezTo>
                        <a:cubicBezTo>
                          <a:pt x="2417941" y="1101588"/>
                          <a:pt x="2436038" y="1116828"/>
                          <a:pt x="2446516" y="1114923"/>
                        </a:cubicBezTo>
                        <a:cubicBezTo>
                          <a:pt x="2458898" y="1112065"/>
                          <a:pt x="2470329" y="1106350"/>
                          <a:pt x="2477948" y="1095873"/>
                        </a:cubicBezTo>
                        <a:close/>
                        <a:moveTo>
                          <a:pt x="2344599" y="1039676"/>
                        </a:moveTo>
                        <a:cubicBezTo>
                          <a:pt x="2358886" y="1039676"/>
                          <a:pt x="2352219" y="1056821"/>
                          <a:pt x="2355076" y="1066346"/>
                        </a:cubicBezTo>
                        <a:cubicBezTo>
                          <a:pt x="2354124" y="1077776"/>
                          <a:pt x="2356981" y="1093016"/>
                          <a:pt x="2341741" y="1092063"/>
                        </a:cubicBezTo>
                        <a:cubicBezTo>
                          <a:pt x="2328406" y="1091111"/>
                          <a:pt x="2329359" y="1075871"/>
                          <a:pt x="2328406" y="1065393"/>
                        </a:cubicBezTo>
                        <a:cubicBezTo>
                          <a:pt x="2327454" y="1053011"/>
                          <a:pt x="2331264" y="1039676"/>
                          <a:pt x="2344599" y="1039676"/>
                        </a:cubicBezTo>
                        <a:close/>
                        <a:moveTo>
                          <a:pt x="699631" y="966334"/>
                        </a:moveTo>
                        <a:cubicBezTo>
                          <a:pt x="671056" y="960619"/>
                          <a:pt x="648196" y="971096"/>
                          <a:pt x="616764" y="992051"/>
                        </a:cubicBezTo>
                        <a:cubicBezTo>
                          <a:pt x="652959" y="990146"/>
                          <a:pt x="677724" y="983478"/>
                          <a:pt x="699631" y="966334"/>
                        </a:cubicBezTo>
                        <a:close/>
                        <a:moveTo>
                          <a:pt x="2786559" y="938711"/>
                        </a:moveTo>
                        <a:cubicBezTo>
                          <a:pt x="2796084" y="944426"/>
                          <a:pt x="2804656" y="939663"/>
                          <a:pt x="2814181" y="938711"/>
                        </a:cubicBezTo>
                        <a:cubicBezTo>
                          <a:pt x="2814181" y="940616"/>
                          <a:pt x="2814181" y="943473"/>
                          <a:pt x="2814181" y="945378"/>
                        </a:cubicBezTo>
                        <a:cubicBezTo>
                          <a:pt x="2803704" y="949188"/>
                          <a:pt x="2791321" y="959666"/>
                          <a:pt x="2786559" y="938711"/>
                        </a:cubicBezTo>
                        <a:close/>
                        <a:moveTo>
                          <a:pt x="737731" y="935019"/>
                        </a:moveTo>
                        <a:cubicBezTo>
                          <a:pt x="726540" y="936091"/>
                          <a:pt x="714872" y="940139"/>
                          <a:pt x="702489" y="951093"/>
                        </a:cubicBezTo>
                        <a:cubicBezTo>
                          <a:pt x="731064" y="951093"/>
                          <a:pt x="753924" y="958713"/>
                          <a:pt x="770116" y="936805"/>
                        </a:cubicBezTo>
                        <a:cubicBezTo>
                          <a:pt x="759639" y="935853"/>
                          <a:pt x="748923" y="933948"/>
                          <a:pt x="737731" y="935019"/>
                        </a:cubicBezTo>
                        <a:close/>
                        <a:moveTo>
                          <a:pt x="619383" y="880251"/>
                        </a:moveTo>
                        <a:cubicBezTo>
                          <a:pt x="616526" y="879417"/>
                          <a:pt x="612477" y="880608"/>
                          <a:pt x="608191" y="882513"/>
                        </a:cubicBezTo>
                        <a:cubicBezTo>
                          <a:pt x="589141" y="887276"/>
                          <a:pt x="539611" y="951093"/>
                          <a:pt x="541516" y="968238"/>
                        </a:cubicBezTo>
                        <a:cubicBezTo>
                          <a:pt x="543421" y="979668"/>
                          <a:pt x="550089" y="980621"/>
                          <a:pt x="558661" y="975858"/>
                        </a:cubicBezTo>
                        <a:cubicBezTo>
                          <a:pt x="569139" y="970143"/>
                          <a:pt x="576759" y="960618"/>
                          <a:pt x="578664" y="949188"/>
                        </a:cubicBezTo>
                        <a:cubicBezTo>
                          <a:pt x="582474" y="920613"/>
                          <a:pt x="601524" y="904421"/>
                          <a:pt x="623431" y="890133"/>
                        </a:cubicBezTo>
                        <a:cubicBezTo>
                          <a:pt x="623907" y="883942"/>
                          <a:pt x="622241" y="881084"/>
                          <a:pt x="619383" y="880251"/>
                        </a:cubicBezTo>
                        <a:close/>
                        <a:moveTo>
                          <a:pt x="659626" y="872036"/>
                        </a:moveTo>
                        <a:cubicBezTo>
                          <a:pt x="653911" y="870131"/>
                          <a:pt x="645339" y="876798"/>
                          <a:pt x="647244" y="879656"/>
                        </a:cubicBezTo>
                        <a:cubicBezTo>
                          <a:pt x="657721" y="901563"/>
                          <a:pt x="632956" y="928233"/>
                          <a:pt x="657721" y="950141"/>
                        </a:cubicBezTo>
                        <a:cubicBezTo>
                          <a:pt x="667246" y="936806"/>
                          <a:pt x="676771" y="926328"/>
                          <a:pt x="683439" y="913946"/>
                        </a:cubicBezTo>
                        <a:cubicBezTo>
                          <a:pt x="691059" y="897753"/>
                          <a:pt x="704394" y="924423"/>
                          <a:pt x="711061" y="910136"/>
                        </a:cubicBezTo>
                        <a:cubicBezTo>
                          <a:pt x="713919" y="903468"/>
                          <a:pt x="713919" y="896801"/>
                          <a:pt x="709156" y="891086"/>
                        </a:cubicBezTo>
                        <a:cubicBezTo>
                          <a:pt x="696774" y="875846"/>
                          <a:pt x="676771" y="876798"/>
                          <a:pt x="659626" y="872036"/>
                        </a:cubicBezTo>
                        <a:close/>
                        <a:moveTo>
                          <a:pt x="620410" y="803828"/>
                        </a:moveTo>
                        <a:cubicBezTo>
                          <a:pt x="614918" y="803575"/>
                          <a:pt x="609144" y="804646"/>
                          <a:pt x="603429" y="807266"/>
                        </a:cubicBezTo>
                        <a:cubicBezTo>
                          <a:pt x="579616" y="817743"/>
                          <a:pt x="555804" y="830126"/>
                          <a:pt x="532944" y="841556"/>
                        </a:cubicBezTo>
                        <a:cubicBezTo>
                          <a:pt x="530086" y="850128"/>
                          <a:pt x="536754" y="852033"/>
                          <a:pt x="541516" y="855843"/>
                        </a:cubicBezTo>
                        <a:cubicBezTo>
                          <a:pt x="561519" y="852986"/>
                          <a:pt x="579616" y="838698"/>
                          <a:pt x="602476" y="859653"/>
                        </a:cubicBezTo>
                        <a:cubicBezTo>
                          <a:pt x="617716" y="874893"/>
                          <a:pt x="654864" y="853938"/>
                          <a:pt x="652959" y="835841"/>
                        </a:cubicBezTo>
                        <a:cubicBezTo>
                          <a:pt x="650815" y="817267"/>
                          <a:pt x="636885" y="804587"/>
                          <a:pt x="620410" y="803828"/>
                        </a:cubicBezTo>
                        <a:close/>
                        <a:moveTo>
                          <a:pt x="2051228" y="690108"/>
                        </a:moveTo>
                        <a:cubicBezTo>
                          <a:pt x="2066468" y="695823"/>
                          <a:pt x="2079803" y="697728"/>
                          <a:pt x="2074088" y="722493"/>
                        </a:cubicBezTo>
                        <a:cubicBezTo>
                          <a:pt x="2066468" y="753925"/>
                          <a:pt x="2053133" y="773928"/>
                          <a:pt x="2021701" y="782500"/>
                        </a:cubicBezTo>
                        <a:cubicBezTo>
                          <a:pt x="2009318" y="785358"/>
                          <a:pt x="1997888" y="785358"/>
                          <a:pt x="2000746" y="772023"/>
                        </a:cubicBezTo>
                        <a:cubicBezTo>
                          <a:pt x="2006461" y="745353"/>
                          <a:pt x="2008366" y="714873"/>
                          <a:pt x="2036941" y="698680"/>
                        </a:cubicBezTo>
                        <a:cubicBezTo>
                          <a:pt x="2040751" y="694870"/>
                          <a:pt x="2045513" y="692965"/>
                          <a:pt x="2051228" y="690108"/>
                        </a:cubicBezTo>
                        <a:close/>
                        <a:moveTo>
                          <a:pt x="2111236" y="608669"/>
                        </a:moveTo>
                        <a:cubicBezTo>
                          <a:pt x="2115046" y="609621"/>
                          <a:pt x="2116951" y="613431"/>
                          <a:pt x="2113141" y="623433"/>
                        </a:cubicBezTo>
                        <a:cubicBezTo>
                          <a:pt x="2113141" y="624385"/>
                          <a:pt x="2112189" y="625338"/>
                          <a:pt x="2111236" y="626290"/>
                        </a:cubicBezTo>
                        <a:cubicBezTo>
                          <a:pt x="2147431" y="643435"/>
                          <a:pt x="2126476" y="692013"/>
                          <a:pt x="2159814" y="711063"/>
                        </a:cubicBezTo>
                        <a:cubicBezTo>
                          <a:pt x="2178864" y="721540"/>
                          <a:pt x="2174101" y="752020"/>
                          <a:pt x="2199819" y="758688"/>
                        </a:cubicBezTo>
                        <a:cubicBezTo>
                          <a:pt x="2206486" y="760593"/>
                          <a:pt x="2189341" y="798693"/>
                          <a:pt x="2176959" y="800598"/>
                        </a:cubicBezTo>
                        <a:cubicBezTo>
                          <a:pt x="2149336" y="805360"/>
                          <a:pt x="2120761" y="810123"/>
                          <a:pt x="2092186" y="814885"/>
                        </a:cubicBezTo>
                        <a:cubicBezTo>
                          <a:pt x="2089329" y="799645"/>
                          <a:pt x="2128381" y="789168"/>
                          <a:pt x="2092186" y="777738"/>
                        </a:cubicBezTo>
                        <a:cubicBezTo>
                          <a:pt x="2098854" y="765355"/>
                          <a:pt x="2098854" y="749163"/>
                          <a:pt x="2111236" y="740590"/>
                        </a:cubicBezTo>
                        <a:cubicBezTo>
                          <a:pt x="2127429" y="729160"/>
                          <a:pt x="2118856" y="712015"/>
                          <a:pt x="2110284" y="710110"/>
                        </a:cubicBezTo>
                        <a:cubicBezTo>
                          <a:pt x="2086471" y="705348"/>
                          <a:pt x="2087424" y="682488"/>
                          <a:pt x="2076946" y="669153"/>
                        </a:cubicBezTo>
                        <a:cubicBezTo>
                          <a:pt x="2062659" y="651055"/>
                          <a:pt x="2076946" y="617718"/>
                          <a:pt x="2097901" y="611050"/>
                        </a:cubicBezTo>
                        <a:cubicBezTo>
                          <a:pt x="2101711" y="609621"/>
                          <a:pt x="2107426" y="607716"/>
                          <a:pt x="2111236" y="608669"/>
                        </a:cubicBezTo>
                        <a:close/>
                        <a:moveTo>
                          <a:pt x="927279" y="479605"/>
                        </a:moveTo>
                        <a:cubicBezTo>
                          <a:pt x="932041" y="477700"/>
                          <a:pt x="935851" y="480558"/>
                          <a:pt x="933946" y="486273"/>
                        </a:cubicBezTo>
                        <a:cubicBezTo>
                          <a:pt x="932041" y="490083"/>
                          <a:pt x="929184" y="492941"/>
                          <a:pt x="929184" y="493893"/>
                        </a:cubicBezTo>
                        <a:cubicBezTo>
                          <a:pt x="919659" y="493893"/>
                          <a:pt x="917754" y="491035"/>
                          <a:pt x="919659" y="488178"/>
                        </a:cubicBezTo>
                        <a:cubicBezTo>
                          <a:pt x="921564" y="484368"/>
                          <a:pt x="924421" y="480558"/>
                          <a:pt x="927279" y="479605"/>
                        </a:cubicBezTo>
                        <a:close/>
                        <a:moveTo>
                          <a:pt x="1938089" y="417931"/>
                        </a:moveTo>
                        <a:cubicBezTo>
                          <a:pt x="1948537" y="420431"/>
                          <a:pt x="1955503" y="431504"/>
                          <a:pt x="1959789" y="441505"/>
                        </a:cubicBezTo>
                        <a:cubicBezTo>
                          <a:pt x="1967409" y="457698"/>
                          <a:pt x="1952169" y="461508"/>
                          <a:pt x="1940739" y="466270"/>
                        </a:cubicBezTo>
                        <a:cubicBezTo>
                          <a:pt x="1909306" y="478653"/>
                          <a:pt x="1880731" y="501513"/>
                          <a:pt x="1842631" y="480558"/>
                        </a:cubicBezTo>
                        <a:cubicBezTo>
                          <a:pt x="1829296" y="472938"/>
                          <a:pt x="1832154" y="467223"/>
                          <a:pt x="1832154" y="458650"/>
                        </a:cubicBezTo>
                        <a:cubicBezTo>
                          <a:pt x="1828344" y="450078"/>
                          <a:pt x="1835964" y="442458"/>
                          <a:pt x="1833106" y="431980"/>
                        </a:cubicBezTo>
                        <a:cubicBezTo>
                          <a:pt x="1828344" y="420550"/>
                          <a:pt x="1835011" y="416740"/>
                          <a:pt x="1845489" y="423408"/>
                        </a:cubicBezTo>
                        <a:cubicBezTo>
                          <a:pt x="1847394" y="430075"/>
                          <a:pt x="1849299" y="439600"/>
                          <a:pt x="1857871" y="432933"/>
                        </a:cubicBezTo>
                        <a:cubicBezTo>
                          <a:pt x="1878826" y="418645"/>
                          <a:pt x="1903591" y="426265"/>
                          <a:pt x="1926451" y="418645"/>
                        </a:cubicBezTo>
                        <a:cubicBezTo>
                          <a:pt x="1930737" y="417216"/>
                          <a:pt x="1934607" y="417097"/>
                          <a:pt x="1938089" y="417931"/>
                        </a:cubicBezTo>
                        <a:close/>
                        <a:moveTo>
                          <a:pt x="904419" y="389118"/>
                        </a:moveTo>
                        <a:cubicBezTo>
                          <a:pt x="915849" y="404358"/>
                          <a:pt x="928231" y="418646"/>
                          <a:pt x="938709" y="433886"/>
                        </a:cubicBezTo>
                        <a:cubicBezTo>
                          <a:pt x="940614" y="436743"/>
                          <a:pt x="940614" y="441505"/>
                          <a:pt x="942519" y="446268"/>
                        </a:cubicBezTo>
                        <a:cubicBezTo>
                          <a:pt x="938709" y="447221"/>
                          <a:pt x="932041" y="450078"/>
                          <a:pt x="931089" y="449125"/>
                        </a:cubicBezTo>
                        <a:cubicBezTo>
                          <a:pt x="912991" y="426266"/>
                          <a:pt x="896799" y="440553"/>
                          <a:pt x="878701" y="449125"/>
                        </a:cubicBezTo>
                        <a:cubicBezTo>
                          <a:pt x="871081" y="452936"/>
                          <a:pt x="863461" y="446268"/>
                          <a:pt x="856794" y="443411"/>
                        </a:cubicBezTo>
                        <a:cubicBezTo>
                          <a:pt x="835839" y="424361"/>
                          <a:pt x="864414" y="422455"/>
                          <a:pt x="867271" y="412930"/>
                        </a:cubicBezTo>
                        <a:cubicBezTo>
                          <a:pt x="878701" y="402453"/>
                          <a:pt x="887274" y="388166"/>
                          <a:pt x="904419" y="389118"/>
                        </a:cubicBezTo>
                        <a:close/>
                        <a:moveTo>
                          <a:pt x="1062534" y="340541"/>
                        </a:moveTo>
                        <a:cubicBezTo>
                          <a:pt x="1073011" y="340541"/>
                          <a:pt x="1082536" y="340541"/>
                          <a:pt x="1083489" y="353876"/>
                        </a:cubicBezTo>
                        <a:cubicBezTo>
                          <a:pt x="1073964" y="356733"/>
                          <a:pt x="1066344" y="373878"/>
                          <a:pt x="1053961" y="360543"/>
                        </a:cubicBezTo>
                        <a:cubicBezTo>
                          <a:pt x="1045389" y="351018"/>
                          <a:pt x="1054914" y="345303"/>
                          <a:pt x="1062534" y="340541"/>
                        </a:cubicBezTo>
                        <a:close/>
                        <a:moveTo>
                          <a:pt x="2471113" y="336025"/>
                        </a:moveTo>
                        <a:cubicBezTo>
                          <a:pt x="2489315" y="339763"/>
                          <a:pt x="2505689" y="355066"/>
                          <a:pt x="2521763" y="370068"/>
                        </a:cubicBezTo>
                        <a:cubicBezTo>
                          <a:pt x="2652256" y="491988"/>
                          <a:pt x="2764651" y="627243"/>
                          <a:pt x="2848471" y="785358"/>
                        </a:cubicBezTo>
                        <a:cubicBezTo>
                          <a:pt x="2875141" y="835841"/>
                          <a:pt x="2898953" y="887276"/>
                          <a:pt x="2920861" y="940616"/>
                        </a:cubicBezTo>
                        <a:cubicBezTo>
                          <a:pt x="2925623" y="952046"/>
                          <a:pt x="2938006" y="963476"/>
                          <a:pt x="2926576" y="977763"/>
                        </a:cubicBezTo>
                        <a:cubicBezTo>
                          <a:pt x="2893238" y="978716"/>
                          <a:pt x="2872283" y="955856"/>
                          <a:pt x="2847518" y="938711"/>
                        </a:cubicBezTo>
                        <a:cubicBezTo>
                          <a:pt x="2844661" y="919661"/>
                          <a:pt x="2858948" y="906326"/>
                          <a:pt x="2864663" y="890133"/>
                        </a:cubicBezTo>
                        <a:cubicBezTo>
                          <a:pt x="2846566" y="892991"/>
                          <a:pt x="2829421" y="903468"/>
                          <a:pt x="2810371" y="908231"/>
                        </a:cubicBezTo>
                        <a:cubicBezTo>
                          <a:pt x="2792273" y="911088"/>
                          <a:pt x="2774176" y="912041"/>
                          <a:pt x="2757031" y="904421"/>
                        </a:cubicBezTo>
                        <a:cubicBezTo>
                          <a:pt x="2741791" y="897753"/>
                          <a:pt x="2733218" y="902516"/>
                          <a:pt x="2728456" y="916803"/>
                        </a:cubicBezTo>
                        <a:cubicBezTo>
                          <a:pt x="2724646" y="935853"/>
                          <a:pt x="2713216" y="952998"/>
                          <a:pt x="2707501" y="971096"/>
                        </a:cubicBezTo>
                        <a:cubicBezTo>
                          <a:pt x="2702738" y="984431"/>
                          <a:pt x="2699881" y="997766"/>
                          <a:pt x="2706548" y="1011101"/>
                        </a:cubicBezTo>
                        <a:cubicBezTo>
                          <a:pt x="2712263" y="1021578"/>
                          <a:pt x="2722741" y="1031103"/>
                          <a:pt x="2712263" y="1044438"/>
                        </a:cubicBezTo>
                        <a:cubicBezTo>
                          <a:pt x="2722979" y="1032294"/>
                          <a:pt x="2735302" y="1023900"/>
                          <a:pt x="2750438" y="1026892"/>
                        </a:cubicBezTo>
                        <a:lnTo>
                          <a:pt x="2757317" y="1029909"/>
                        </a:lnTo>
                        <a:lnTo>
                          <a:pt x="2760842" y="1028246"/>
                        </a:lnTo>
                        <a:cubicBezTo>
                          <a:pt x="2768462" y="1021578"/>
                          <a:pt x="2775130" y="1013006"/>
                          <a:pt x="2785607" y="1010148"/>
                        </a:cubicBezTo>
                        <a:cubicBezTo>
                          <a:pt x="2791798" y="1008243"/>
                          <a:pt x="2798228" y="1006814"/>
                          <a:pt x="2804538" y="1006457"/>
                        </a:cubicBezTo>
                        <a:cubicBezTo>
                          <a:pt x="2810848" y="1006100"/>
                          <a:pt x="2817040" y="1006814"/>
                          <a:pt x="2822755" y="1009196"/>
                        </a:cubicBezTo>
                        <a:cubicBezTo>
                          <a:pt x="2859902" y="1023483"/>
                          <a:pt x="2898955" y="1027293"/>
                          <a:pt x="2938959" y="1031103"/>
                        </a:cubicBezTo>
                        <a:cubicBezTo>
                          <a:pt x="2955152" y="1033008"/>
                          <a:pt x="2957057" y="1047296"/>
                          <a:pt x="2959915" y="1058726"/>
                        </a:cubicBezTo>
                        <a:cubicBezTo>
                          <a:pt x="2990394" y="1159691"/>
                          <a:pt x="3010397" y="1262561"/>
                          <a:pt x="3021827" y="1368288"/>
                        </a:cubicBezTo>
                        <a:cubicBezTo>
                          <a:pt x="3029447" y="1433058"/>
                          <a:pt x="3025637" y="1497828"/>
                          <a:pt x="3027542" y="1562598"/>
                        </a:cubicBezTo>
                        <a:cubicBezTo>
                          <a:pt x="3027542" y="1573076"/>
                          <a:pt x="3031352" y="1585458"/>
                          <a:pt x="3020874" y="1594983"/>
                        </a:cubicBezTo>
                        <a:cubicBezTo>
                          <a:pt x="2992299" y="1573076"/>
                          <a:pt x="2963724" y="1551168"/>
                          <a:pt x="2958009" y="1512116"/>
                        </a:cubicBezTo>
                        <a:cubicBezTo>
                          <a:pt x="2954199" y="1483541"/>
                          <a:pt x="2933244" y="1467348"/>
                          <a:pt x="2918005" y="1446393"/>
                        </a:cubicBezTo>
                        <a:cubicBezTo>
                          <a:pt x="2898955" y="1421628"/>
                          <a:pt x="2888477" y="1390196"/>
                          <a:pt x="2860855" y="1371146"/>
                        </a:cubicBezTo>
                        <a:cubicBezTo>
                          <a:pt x="2846567" y="1368288"/>
                          <a:pt x="2836089" y="1359716"/>
                          <a:pt x="2831327" y="1343523"/>
                        </a:cubicBezTo>
                        <a:cubicBezTo>
                          <a:pt x="2835137" y="1360668"/>
                          <a:pt x="2849424" y="1368288"/>
                          <a:pt x="2856092" y="1380671"/>
                        </a:cubicBezTo>
                        <a:cubicBezTo>
                          <a:pt x="2882762" y="1424486"/>
                          <a:pt x="2896097" y="1474968"/>
                          <a:pt x="2930387" y="1514021"/>
                        </a:cubicBezTo>
                        <a:cubicBezTo>
                          <a:pt x="2938007" y="1522593"/>
                          <a:pt x="2938959" y="1534976"/>
                          <a:pt x="2939912" y="1546406"/>
                        </a:cubicBezTo>
                        <a:cubicBezTo>
                          <a:pt x="2941817" y="1566408"/>
                          <a:pt x="2950390" y="1582601"/>
                          <a:pt x="2962772" y="1597841"/>
                        </a:cubicBezTo>
                        <a:cubicBezTo>
                          <a:pt x="2983727" y="1622606"/>
                          <a:pt x="2993252" y="1652133"/>
                          <a:pt x="2999919" y="1683566"/>
                        </a:cubicBezTo>
                        <a:cubicBezTo>
                          <a:pt x="3023732" y="1698806"/>
                          <a:pt x="3015159" y="1721666"/>
                          <a:pt x="3012302" y="1740716"/>
                        </a:cubicBezTo>
                        <a:cubicBezTo>
                          <a:pt x="2988490" y="1885496"/>
                          <a:pt x="2951342" y="2026466"/>
                          <a:pt x="2886572" y="2158864"/>
                        </a:cubicBezTo>
                        <a:cubicBezTo>
                          <a:pt x="2872284" y="2188391"/>
                          <a:pt x="2858949" y="2218871"/>
                          <a:pt x="2841805" y="2246493"/>
                        </a:cubicBezTo>
                        <a:cubicBezTo>
                          <a:pt x="2837042" y="2255066"/>
                          <a:pt x="2835137" y="2266496"/>
                          <a:pt x="2821802" y="2266496"/>
                        </a:cubicBezTo>
                        <a:cubicBezTo>
                          <a:pt x="2812277" y="2260781"/>
                          <a:pt x="2812277" y="2249351"/>
                          <a:pt x="2808467" y="2240778"/>
                        </a:cubicBezTo>
                        <a:cubicBezTo>
                          <a:pt x="2794180" y="2222681"/>
                          <a:pt x="2796084" y="2198868"/>
                          <a:pt x="2785607" y="2172198"/>
                        </a:cubicBezTo>
                        <a:cubicBezTo>
                          <a:pt x="2795132" y="2196011"/>
                          <a:pt x="2791322" y="2217918"/>
                          <a:pt x="2805609" y="2234111"/>
                        </a:cubicBezTo>
                        <a:cubicBezTo>
                          <a:pt x="2812277" y="2246493"/>
                          <a:pt x="2811324" y="2261733"/>
                          <a:pt x="2821802" y="2273164"/>
                        </a:cubicBezTo>
                        <a:cubicBezTo>
                          <a:pt x="2795132" y="2339839"/>
                          <a:pt x="2750364" y="2394131"/>
                          <a:pt x="2708455" y="2451281"/>
                        </a:cubicBezTo>
                        <a:cubicBezTo>
                          <a:pt x="2661782" y="2514146"/>
                          <a:pt x="2606537" y="2568439"/>
                          <a:pt x="2551292" y="2622731"/>
                        </a:cubicBezTo>
                        <a:cubicBezTo>
                          <a:pt x="2527480" y="2646543"/>
                          <a:pt x="2502714" y="2666546"/>
                          <a:pt x="2476997" y="2687501"/>
                        </a:cubicBezTo>
                        <a:cubicBezTo>
                          <a:pt x="2465567" y="2677976"/>
                          <a:pt x="2476997" y="2661783"/>
                          <a:pt x="2463662" y="2655116"/>
                        </a:cubicBezTo>
                        <a:cubicBezTo>
                          <a:pt x="2469377" y="2608443"/>
                          <a:pt x="2446517" y="2570343"/>
                          <a:pt x="2425562" y="2533196"/>
                        </a:cubicBezTo>
                        <a:cubicBezTo>
                          <a:pt x="2392224" y="2475093"/>
                          <a:pt x="2414132" y="2424611"/>
                          <a:pt x="2439849" y="2375081"/>
                        </a:cubicBezTo>
                        <a:cubicBezTo>
                          <a:pt x="2453184" y="2349364"/>
                          <a:pt x="2458899" y="2330314"/>
                          <a:pt x="2449374" y="2301739"/>
                        </a:cubicBezTo>
                        <a:cubicBezTo>
                          <a:pt x="2439849" y="2272211"/>
                          <a:pt x="2442707" y="2240778"/>
                          <a:pt x="2430324" y="2210298"/>
                        </a:cubicBezTo>
                        <a:cubicBezTo>
                          <a:pt x="2420799" y="2187439"/>
                          <a:pt x="2416989" y="2160768"/>
                          <a:pt x="2396987" y="2144576"/>
                        </a:cubicBezTo>
                        <a:cubicBezTo>
                          <a:pt x="2352219" y="2107428"/>
                          <a:pt x="2357934" y="2060756"/>
                          <a:pt x="2370317" y="2012178"/>
                        </a:cubicBezTo>
                        <a:cubicBezTo>
                          <a:pt x="2372222" y="2005511"/>
                          <a:pt x="2374127" y="1998843"/>
                          <a:pt x="2374127" y="1992176"/>
                        </a:cubicBezTo>
                        <a:cubicBezTo>
                          <a:pt x="2376984" y="1954076"/>
                          <a:pt x="2356982" y="1935978"/>
                          <a:pt x="2319834" y="1944551"/>
                        </a:cubicBezTo>
                        <a:cubicBezTo>
                          <a:pt x="2303642" y="1948361"/>
                          <a:pt x="2292212" y="1948361"/>
                          <a:pt x="2282687" y="1931216"/>
                        </a:cubicBezTo>
                        <a:cubicBezTo>
                          <a:pt x="2263637" y="1897878"/>
                          <a:pt x="2235062" y="1889306"/>
                          <a:pt x="2200772" y="1905498"/>
                        </a:cubicBezTo>
                        <a:cubicBezTo>
                          <a:pt x="2186484" y="1912166"/>
                          <a:pt x="2171244" y="1918833"/>
                          <a:pt x="2157909" y="1926453"/>
                        </a:cubicBezTo>
                        <a:cubicBezTo>
                          <a:pt x="2140764" y="1935978"/>
                          <a:pt x="2124572" y="1938836"/>
                          <a:pt x="2106474" y="1931216"/>
                        </a:cubicBezTo>
                        <a:cubicBezTo>
                          <a:pt x="2083614" y="1921691"/>
                          <a:pt x="2059802" y="1925501"/>
                          <a:pt x="2040752" y="1937883"/>
                        </a:cubicBezTo>
                        <a:cubicBezTo>
                          <a:pt x="2012177" y="1956933"/>
                          <a:pt x="1991222" y="1941693"/>
                          <a:pt x="1974077" y="1924548"/>
                        </a:cubicBezTo>
                        <a:cubicBezTo>
                          <a:pt x="1956932" y="1907403"/>
                          <a:pt x="1938834" y="1892163"/>
                          <a:pt x="1919784" y="1877876"/>
                        </a:cubicBezTo>
                        <a:cubicBezTo>
                          <a:pt x="1909307" y="1870256"/>
                          <a:pt x="1899782" y="1861683"/>
                          <a:pt x="1896924" y="1849301"/>
                        </a:cubicBezTo>
                        <a:cubicBezTo>
                          <a:pt x="1889304" y="1812153"/>
                          <a:pt x="1862634" y="1789293"/>
                          <a:pt x="1839774" y="1762623"/>
                        </a:cubicBezTo>
                        <a:cubicBezTo>
                          <a:pt x="1827392" y="1748336"/>
                          <a:pt x="1815962" y="1694043"/>
                          <a:pt x="1822629" y="1676898"/>
                        </a:cubicBezTo>
                        <a:cubicBezTo>
                          <a:pt x="1840727" y="1632131"/>
                          <a:pt x="1846442" y="1585458"/>
                          <a:pt x="1829297" y="1537833"/>
                        </a:cubicBezTo>
                        <a:cubicBezTo>
                          <a:pt x="1826439" y="1530213"/>
                          <a:pt x="1823582" y="1522593"/>
                          <a:pt x="1828344" y="1514973"/>
                        </a:cubicBezTo>
                        <a:cubicBezTo>
                          <a:pt x="1854062" y="1466396"/>
                          <a:pt x="1875017" y="1416866"/>
                          <a:pt x="1909307" y="1373051"/>
                        </a:cubicBezTo>
                        <a:cubicBezTo>
                          <a:pt x="1915022" y="1366383"/>
                          <a:pt x="1923594" y="1365431"/>
                          <a:pt x="1929309" y="1361621"/>
                        </a:cubicBezTo>
                        <a:cubicBezTo>
                          <a:pt x="1954074" y="1345428"/>
                          <a:pt x="1976934" y="1330188"/>
                          <a:pt x="1977887" y="1293041"/>
                        </a:cubicBezTo>
                        <a:cubicBezTo>
                          <a:pt x="1978839" y="1267323"/>
                          <a:pt x="1992174" y="1239701"/>
                          <a:pt x="2019797" y="1227318"/>
                        </a:cubicBezTo>
                        <a:cubicBezTo>
                          <a:pt x="2040752" y="1217793"/>
                          <a:pt x="2050277" y="1201601"/>
                          <a:pt x="2051229" y="1178741"/>
                        </a:cubicBezTo>
                        <a:cubicBezTo>
                          <a:pt x="2058849" y="1162548"/>
                          <a:pt x="2071232" y="1167311"/>
                          <a:pt x="2083614" y="1172073"/>
                        </a:cubicBezTo>
                        <a:cubicBezTo>
                          <a:pt x="2111237" y="1181598"/>
                          <a:pt x="2136002" y="1178741"/>
                          <a:pt x="2161719" y="1162548"/>
                        </a:cubicBezTo>
                        <a:cubicBezTo>
                          <a:pt x="2193152" y="1142546"/>
                          <a:pt x="2229347" y="1134926"/>
                          <a:pt x="2266494" y="1136831"/>
                        </a:cubicBezTo>
                        <a:cubicBezTo>
                          <a:pt x="2288402" y="1137783"/>
                          <a:pt x="2310309" y="1137783"/>
                          <a:pt x="2331264" y="1133021"/>
                        </a:cubicBezTo>
                        <a:cubicBezTo>
                          <a:pt x="2370317" y="1123496"/>
                          <a:pt x="2397939" y="1138736"/>
                          <a:pt x="2387462" y="1197791"/>
                        </a:cubicBezTo>
                        <a:cubicBezTo>
                          <a:pt x="2384604" y="1213983"/>
                          <a:pt x="2384604" y="1228271"/>
                          <a:pt x="2400797" y="1229223"/>
                        </a:cubicBezTo>
                        <a:cubicBezTo>
                          <a:pt x="2447469" y="1231128"/>
                          <a:pt x="2477949" y="1266371"/>
                          <a:pt x="2517002" y="1283516"/>
                        </a:cubicBezTo>
                        <a:cubicBezTo>
                          <a:pt x="2538909" y="1293041"/>
                          <a:pt x="2550339" y="1296851"/>
                          <a:pt x="2556055" y="1266371"/>
                        </a:cubicBezTo>
                        <a:cubicBezTo>
                          <a:pt x="2561769" y="1236843"/>
                          <a:pt x="2589392" y="1227318"/>
                          <a:pt x="2617967" y="1241606"/>
                        </a:cubicBezTo>
                        <a:cubicBezTo>
                          <a:pt x="2644637" y="1254941"/>
                          <a:pt x="2673212" y="1262561"/>
                          <a:pt x="2701787" y="1271133"/>
                        </a:cubicBezTo>
                        <a:cubicBezTo>
                          <a:pt x="2743697" y="1283516"/>
                          <a:pt x="2782749" y="1259703"/>
                          <a:pt x="2823707" y="1270181"/>
                        </a:cubicBezTo>
                        <a:cubicBezTo>
                          <a:pt x="2833232" y="1272086"/>
                          <a:pt x="2840852" y="1262561"/>
                          <a:pt x="2842757" y="1253988"/>
                        </a:cubicBezTo>
                        <a:cubicBezTo>
                          <a:pt x="2847519" y="1233033"/>
                          <a:pt x="2856092" y="1212078"/>
                          <a:pt x="2857997" y="1191123"/>
                        </a:cubicBezTo>
                        <a:cubicBezTo>
                          <a:pt x="2861807" y="1157786"/>
                          <a:pt x="2857044" y="1154928"/>
                          <a:pt x="2824659" y="1163501"/>
                        </a:cubicBezTo>
                        <a:cubicBezTo>
                          <a:pt x="2807514" y="1168263"/>
                          <a:pt x="2793227" y="1167311"/>
                          <a:pt x="2781797" y="1153023"/>
                        </a:cubicBezTo>
                        <a:lnTo>
                          <a:pt x="2778142" y="1149005"/>
                        </a:lnTo>
                        <a:lnTo>
                          <a:pt x="2758579" y="1157637"/>
                        </a:lnTo>
                        <a:cubicBezTo>
                          <a:pt x="2730182" y="1164691"/>
                          <a:pt x="2706072" y="1153261"/>
                          <a:pt x="2684641" y="1122543"/>
                        </a:cubicBezTo>
                        <a:cubicBezTo>
                          <a:pt x="2676068" y="1110161"/>
                          <a:pt x="2672258" y="1095873"/>
                          <a:pt x="2664638" y="1083491"/>
                        </a:cubicBezTo>
                        <a:cubicBezTo>
                          <a:pt x="2658923" y="1073966"/>
                          <a:pt x="2664638" y="1054916"/>
                          <a:pt x="2646541" y="1054916"/>
                        </a:cubicBezTo>
                        <a:cubicBezTo>
                          <a:pt x="2631301" y="1055868"/>
                          <a:pt x="2616061" y="1061583"/>
                          <a:pt x="2610346" y="1080633"/>
                        </a:cubicBezTo>
                        <a:lnTo>
                          <a:pt x="2609202" y="1082346"/>
                        </a:lnTo>
                        <a:lnTo>
                          <a:pt x="2613204" y="1086348"/>
                        </a:lnTo>
                        <a:cubicBezTo>
                          <a:pt x="2619871" y="1093968"/>
                          <a:pt x="2626539" y="1101588"/>
                          <a:pt x="2632254" y="1108255"/>
                        </a:cubicBezTo>
                        <a:cubicBezTo>
                          <a:pt x="2619871" y="1117780"/>
                          <a:pt x="2617014" y="1133020"/>
                          <a:pt x="2609394" y="1145403"/>
                        </a:cubicBezTo>
                        <a:cubicBezTo>
                          <a:pt x="2602726" y="1154928"/>
                          <a:pt x="2586534" y="1142545"/>
                          <a:pt x="2584629" y="1132068"/>
                        </a:cubicBezTo>
                        <a:cubicBezTo>
                          <a:pt x="2581771" y="1117780"/>
                          <a:pt x="2574151" y="1106350"/>
                          <a:pt x="2566055" y="1095397"/>
                        </a:cubicBezTo>
                        <a:lnTo>
                          <a:pt x="2558490" y="1083461"/>
                        </a:lnTo>
                        <a:lnTo>
                          <a:pt x="2545576" y="1071108"/>
                        </a:lnTo>
                        <a:cubicBezTo>
                          <a:pt x="2541766" y="1068251"/>
                          <a:pt x="2537003" y="1065393"/>
                          <a:pt x="2536051" y="1061583"/>
                        </a:cubicBezTo>
                        <a:cubicBezTo>
                          <a:pt x="2522716" y="1003481"/>
                          <a:pt x="2462708" y="991098"/>
                          <a:pt x="2429371" y="952046"/>
                        </a:cubicBezTo>
                        <a:cubicBezTo>
                          <a:pt x="2426513" y="949188"/>
                          <a:pt x="2421751" y="947283"/>
                          <a:pt x="2417941" y="944426"/>
                        </a:cubicBezTo>
                        <a:cubicBezTo>
                          <a:pt x="2416036" y="943473"/>
                          <a:pt x="2413178" y="943473"/>
                          <a:pt x="2407463" y="947283"/>
                        </a:cubicBezTo>
                        <a:cubicBezTo>
                          <a:pt x="2425561" y="973001"/>
                          <a:pt x="2440801" y="998718"/>
                          <a:pt x="2469376" y="1014911"/>
                        </a:cubicBezTo>
                        <a:cubicBezTo>
                          <a:pt x="2483663" y="1023483"/>
                          <a:pt x="2500808" y="1028246"/>
                          <a:pt x="2509381" y="1044438"/>
                        </a:cubicBezTo>
                        <a:cubicBezTo>
                          <a:pt x="2510333" y="1049201"/>
                          <a:pt x="2508428" y="1053963"/>
                          <a:pt x="2504618" y="1057773"/>
                        </a:cubicBezTo>
                        <a:cubicBezTo>
                          <a:pt x="2500808" y="1066346"/>
                          <a:pt x="2479853" y="1059678"/>
                          <a:pt x="2488426" y="1077776"/>
                        </a:cubicBezTo>
                        <a:cubicBezTo>
                          <a:pt x="2485568" y="1082538"/>
                          <a:pt x="2481758" y="1084443"/>
                          <a:pt x="2476996" y="1084443"/>
                        </a:cubicBezTo>
                        <a:cubicBezTo>
                          <a:pt x="2437943" y="1050153"/>
                          <a:pt x="2385556" y="1032056"/>
                          <a:pt x="2356028" y="985383"/>
                        </a:cubicBezTo>
                        <a:cubicBezTo>
                          <a:pt x="2346503" y="970143"/>
                          <a:pt x="2333168" y="968238"/>
                          <a:pt x="2317928" y="978716"/>
                        </a:cubicBezTo>
                        <a:cubicBezTo>
                          <a:pt x="2310308" y="984431"/>
                          <a:pt x="2301736" y="994908"/>
                          <a:pt x="2295068" y="993003"/>
                        </a:cubicBezTo>
                        <a:cubicBezTo>
                          <a:pt x="2237918" y="978716"/>
                          <a:pt x="2232203" y="1040628"/>
                          <a:pt x="2196008" y="1057773"/>
                        </a:cubicBezTo>
                        <a:cubicBezTo>
                          <a:pt x="2185531" y="1062536"/>
                          <a:pt x="2183626" y="1075871"/>
                          <a:pt x="2181721" y="1087301"/>
                        </a:cubicBezTo>
                        <a:cubicBezTo>
                          <a:pt x="2172196" y="1130163"/>
                          <a:pt x="2149336" y="1152071"/>
                          <a:pt x="2105521" y="1157786"/>
                        </a:cubicBezTo>
                        <a:cubicBezTo>
                          <a:pt x="2088376" y="1159691"/>
                          <a:pt x="2069326" y="1179693"/>
                          <a:pt x="2053133" y="1155881"/>
                        </a:cubicBezTo>
                        <a:cubicBezTo>
                          <a:pt x="2052181" y="1145403"/>
                          <a:pt x="2048371" y="1137783"/>
                          <a:pt x="2036941" y="1136831"/>
                        </a:cubicBezTo>
                        <a:cubicBezTo>
                          <a:pt x="2026463" y="1135878"/>
                          <a:pt x="2010271" y="1148261"/>
                          <a:pt x="2008366" y="1131116"/>
                        </a:cubicBezTo>
                        <a:cubicBezTo>
                          <a:pt x="2005508" y="1113018"/>
                          <a:pt x="1993126" y="1094921"/>
                          <a:pt x="2001698" y="1074918"/>
                        </a:cubicBezTo>
                        <a:cubicBezTo>
                          <a:pt x="2011223" y="1051106"/>
                          <a:pt x="2015986" y="1027293"/>
                          <a:pt x="2008366" y="1001576"/>
                        </a:cubicBezTo>
                        <a:cubicBezTo>
                          <a:pt x="2002651" y="979668"/>
                          <a:pt x="2021701" y="978716"/>
                          <a:pt x="2035988" y="977763"/>
                        </a:cubicBezTo>
                        <a:cubicBezTo>
                          <a:pt x="2059801" y="974906"/>
                          <a:pt x="2083613" y="981573"/>
                          <a:pt x="2107426" y="983478"/>
                        </a:cubicBezTo>
                        <a:cubicBezTo>
                          <a:pt x="2120761" y="984431"/>
                          <a:pt x="2139811" y="992051"/>
                          <a:pt x="2148383" y="975858"/>
                        </a:cubicBezTo>
                        <a:cubicBezTo>
                          <a:pt x="2157908" y="956808"/>
                          <a:pt x="2162671" y="934901"/>
                          <a:pt x="2150288" y="913946"/>
                        </a:cubicBezTo>
                        <a:cubicBezTo>
                          <a:pt x="2140763" y="897753"/>
                          <a:pt x="2131238" y="882513"/>
                          <a:pt x="2112188" y="876798"/>
                        </a:cubicBezTo>
                        <a:cubicBezTo>
                          <a:pt x="2105521" y="874893"/>
                          <a:pt x="2094091" y="873941"/>
                          <a:pt x="2096948" y="862511"/>
                        </a:cubicBezTo>
                        <a:cubicBezTo>
                          <a:pt x="2098853" y="852033"/>
                          <a:pt x="2109331" y="852033"/>
                          <a:pt x="2118856" y="849176"/>
                        </a:cubicBezTo>
                        <a:cubicBezTo>
                          <a:pt x="2149336" y="838698"/>
                          <a:pt x="2177911" y="830126"/>
                          <a:pt x="2206486" y="810123"/>
                        </a:cubicBezTo>
                        <a:cubicBezTo>
                          <a:pt x="2241728" y="785358"/>
                          <a:pt x="2258873" y="735828"/>
                          <a:pt x="2308403" y="731066"/>
                        </a:cubicBezTo>
                        <a:cubicBezTo>
                          <a:pt x="2322691" y="729161"/>
                          <a:pt x="2323643" y="718683"/>
                          <a:pt x="2321738" y="708206"/>
                        </a:cubicBezTo>
                        <a:cubicBezTo>
                          <a:pt x="2319833" y="698681"/>
                          <a:pt x="2314118" y="689156"/>
                          <a:pt x="2311261" y="679631"/>
                        </a:cubicBezTo>
                        <a:cubicBezTo>
                          <a:pt x="2307451" y="666296"/>
                          <a:pt x="2305546" y="652008"/>
                          <a:pt x="2320786" y="643436"/>
                        </a:cubicBezTo>
                        <a:cubicBezTo>
                          <a:pt x="2326501" y="640578"/>
                          <a:pt x="2334121" y="632958"/>
                          <a:pt x="2338883" y="638673"/>
                        </a:cubicBezTo>
                        <a:cubicBezTo>
                          <a:pt x="2346503" y="649151"/>
                          <a:pt x="2353171" y="662486"/>
                          <a:pt x="2343646" y="675821"/>
                        </a:cubicBezTo>
                        <a:cubicBezTo>
                          <a:pt x="2337931" y="685346"/>
                          <a:pt x="2342693" y="692966"/>
                          <a:pt x="2348408" y="699633"/>
                        </a:cubicBezTo>
                        <a:cubicBezTo>
                          <a:pt x="2356028" y="708206"/>
                          <a:pt x="2364601" y="711063"/>
                          <a:pt x="2376031" y="706301"/>
                        </a:cubicBezTo>
                        <a:cubicBezTo>
                          <a:pt x="2378888" y="705348"/>
                          <a:pt x="2381746" y="704396"/>
                          <a:pt x="2385556" y="704396"/>
                        </a:cubicBezTo>
                        <a:cubicBezTo>
                          <a:pt x="2409368" y="712968"/>
                          <a:pt x="2432228" y="712016"/>
                          <a:pt x="2454136" y="698681"/>
                        </a:cubicBezTo>
                        <a:cubicBezTo>
                          <a:pt x="2460803" y="694871"/>
                          <a:pt x="2469376" y="692966"/>
                          <a:pt x="2476996" y="692013"/>
                        </a:cubicBezTo>
                        <a:cubicBezTo>
                          <a:pt x="2517001" y="689156"/>
                          <a:pt x="2517001" y="689156"/>
                          <a:pt x="2517953" y="648198"/>
                        </a:cubicBezTo>
                        <a:cubicBezTo>
                          <a:pt x="2525573" y="626291"/>
                          <a:pt x="2540813" y="618671"/>
                          <a:pt x="2563673" y="626291"/>
                        </a:cubicBezTo>
                        <a:cubicBezTo>
                          <a:pt x="2558911" y="610098"/>
                          <a:pt x="2545576" y="599621"/>
                          <a:pt x="2554148" y="585333"/>
                        </a:cubicBezTo>
                        <a:lnTo>
                          <a:pt x="2572928" y="573708"/>
                        </a:lnTo>
                        <a:lnTo>
                          <a:pt x="2586098" y="571735"/>
                        </a:lnTo>
                        <a:lnTo>
                          <a:pt x="2586726" y="571671"/>
                        </a:lnTo>
                        <a:cubicBezTo>
                          <a:pt x="2599630" y="572653"/>
                          <a:pt x="2613203" y="578189"/>
                          <a:pt x="2624633" y="568188"/>
                        </a:cubicBezTo>
                        <a:cubicBezTo>
                          <a:pt x="2626538" y="566283"/>
                          <a:pt x="2628443" y="565331"/>
                          <a:pt x="2630348" y="563426"/>
                        </a:cubicBezTo>
                        <a:cubicBezTo>
                          <a:pt x="2634158" y="561521"/>
                          <a:pt x="2634158" y="568188"/>
                          <a:pt x="2633206" y="563426"/>
                        </a:cubicBezTo>
                        <a:cubicBezTo>
                          <a:pt x="2632253" y="557711"/>
                          <a:pt x="2629396" y="564378"/>
                          <a:pt x="2626538" y="563426"/>
                        </a:cubicBezTo>
                        <a:cubicBezTo>
                          <a:pt x="2615584" y="567236"/>
                          <a:pt x="2604392" y="569141"/>
                          <a:pt x="2593082" y="570689"/>
                        </a:cubicBezTo>
                        <a:lnTo>
                          <a:pt x="2586098" y="571735"/>
                        </a:lnTo>
                        <a:lnTo>
                          <a:pt x="2574151" y="572951"/>
                        </a:lnTo>
                        <a:lnTo>
                          <a:pt x="2572928" y="573708"/>
                        </a:lnTo>
                        <a:lnTo>
                          <a:pt x="2558911" y="575808"/>
                        </a:lnTo>
                        <a:cubicBezTo>
                          <a:pt x="2533193" y="580571"/>
                          <a:pt x="2516048" y="563426"/>
                          <a:pt x="2506523" y="541518"/>
                        </a:cubicBezTo>
                        <a:cubicBezTo>
                          <a:pt x="2496998" y="519611"/>
                          <a:pt x="2487473" y="498656"/>
                          <a:pt x="2512238" y="480558"/>
                        </a:cubicBezTo>
                        <a:cubicBezTo>
                          <a:pt x="2520811" y="474843"/>
                          <a:pt x="2527478" y="467223"/>
                          <a:pt x="2533193" y="458651"/>
                        </a:cubicBezTo>
                        <a:cubicBezTo>
                          <a:pt x="2537003" y="452936"/>
                          <a:pt x="2541766" y="446268"/>
                          <a:pt x="2534146" y="440553"/>
                        </a:cubicBezTo>
                        <a:cubicBezTo>
                          <a:pt x="2526526" y="434838"/>
                          <a:pt x="2515096" y="437696"/>
                          <a:pt x="2513191" y="445316"/>
                        </a:cubicBezTo>
                        <a:cubicBezTo>
                          <a:pt x="2506523" y="474843"/>
                          <a:pt x="2482711" y="489131"/>
                          <a:pt x="2464613" y="509133"/>
                        </a:cubicBezTo>
                        <a:cubicBezTo>
                          <a:pt x="2452231" y="523421"/>
                          <a:pt x="2455088" y="538661"/>
                          <a:pt x="2467471" y="551996"/>
                        </a:cubicBezTo>
                        <a:cubicBezTo>
                          <a:pt x="2481758" y="567236"/>
                          <a:pt x="2481758" y="582476"/>
                          <a:pt x="2468423" y="597716"/>
                        </a:cubicBezTo>
                        <a:cubicBezTo>
                          <a:pt x="2457946" y="610098"/>
                          <a:pt x="2455088" y="623433"/>
                          <a:pt x="2453183" y="638673"/>
                        </a:cubicBezTo>
                        <a:cubicBezTo>
                          <a:pt x="2451278" y="657723"/>
                          <a:pt x="2442706" y="671058"/>
                          <a:pt x="2423656" y="676773"/>
                        </a:cubicBezTo>
                        <a:cubicBezTo>
                          <a:pt x="2413178" y="682488"/>
                          <a:pt x="2402701" y="690108"/>
                          <a:pt x="2389366" y="683441"/>
                        </a:cubicBezTo>
                        <a:cubicBezTo>
                          <a:pt x="2381746" y="676773"/>
                          <a:pt x="2376983" y="670106"/>
                          <a:pt x="2383651" y="659628"/>
                        </a:cubicBezTo>
                        <a:cubicBezTo>
                          <a:pt x="2377936" y="649151"/>
                          <a:pt x="2372221" y="638673"/>
                          <a:pt x="2367458" y="627243"/>
                        </a:cubicBezTo>
                        <a:cubicBezTo>
                          <a:pt x="2348408" y="585333"/>
                          <a:pt x="2348408" y="584381"/>
                          <a:pt x="2308403" y="612003"/>
                        </a:cubicBezTo>
                        <a:cubicBezTo>
                          <a:pt x="2273161" y="616766"/>
                          <a:pt x="2265541" y="608193"/>
                          <a:pt x="2270303" y="571046"/>
                        </a:cubicBezTo>
                        <a:cubicBezTo>
                          <a:pt x="2271256" y="560568"/>
                          <a:pt x="2287448" y="545328"/>
                          <a:pt x="2260778" y="543423"/>
                        </a:cubicBezTo>
                        <a:cubicBezTo>
                          <a:pt x="2255063" y="542471"/>
                          <a:pt x="2255063" y="530088"/>
                          <a:pt x="2259826" y="522468"/>
                        </a:cubicBezTo>
                        <a:cubicBezTo>
                          <a:pt x="2313166" y="486273"/>
                          <a:pt x="2361743" y="445316"/>
                          <a:pt x="2390318" y="385308"/>
                        </a:cubicBezTo>
                        <a:cubicBezTo>
                          <a:pt x="2396986" y="372926"/>
                          <a:pt x="2403653" y="362448"/>
                          <a:pt x="2416988" y="357686"/>
                        </a:cubicBezTo>
                        <a:cubicBezTo>
                          <a:pt x="2416988" y="355781"/>
                          <a:pt x="2416988" y="353876"/>
                          <a:pt x="2417941" y="351971"/>
                        </a:cubicBezTo>
                        <a:cubicBezTo>
                          <a:pt x="2419846" y="352923"/>
                          <a:pt x="2423656" y="354828"/>
                          <a:pt x="2424608" y="353876"/>
                        </a:cubicBezTo>
                        <a:cubicBezTo>
                          <a:pt x="2434371" y="344351"/>
                          <a:pt x="2443539" y="338934"/>
                          <a:pt x="2452245" y="336582"/>
                        </a:cubicBezTo>
                        <a:cubicBezTo>
                          <a:pt x="2458775" y="334818"/>
                          <a:pt x="2465045" y="334779"/>
                          <a:pt x="2471113" y="336025"/>
                        </a:cubicBezTo>
                        <a:close/>
                        <a:moveTo>
                          <a:pt x="761544" y="194808"/>
                        </a:moveTo>
                        <a:cubicBezTo>
                          <a:pt x="773926" y="196713"/>
                          <a:pt x="774879" y="206238"/>
                          <a:pt x="773926" y="216716"/>
                        </a:cubicBezTo>
                        <a:cubicBezTo>
                          <a:pt x="755829" y="237671"/>
                          <a:pt x="760591" y="257673"/>
                          <a:pt x="773926" y="278628"/>
                        </a:cubicBezTo>
                        <a:cubicBezTo>
                          <a:pt x="748209" y="302441"/>
                          <a:pt x="720586" y="315776"/>
                          <a:pt x="687249" y="293868"/>
                        </a:cubicBezTo>
                        <a:cubicBezTo>
                          <a:pt x="682486" y="291011"/>
                          <a:pt x="675819" y="292916"/>
                          <a:pt x="671056" y="292916"/>
                        </a:cubicBezTo>
                        <a:cubicBezTo>
                          <a:pt x="660579" y="294821"/>
                          <a:pt x="650101" y="296726"/>
                          <a:pt x="640576" y="298631"/>
                        </a:cubicBezTo>
                        <a:cubicBezTo>
                          <a:pt x="627241" y="300536"/>
                          <a:pt x="613906" y="302441"/>
                          <a:pt x="603429" y="291011"/>
                        </a:cubicBezTo>
                        <a:cubicBezTo>
                          <a:pt x="636766" y="258626"/>
                          <a:pt x="678676" y="239576"/>
                          <a:pt x="715824" y="211953"/>
                        </a:cubicBezTo>
                        <a:cubicBezTo>
                          <a:pt x="719634" y="209096"/>
                          <a:pt x="724396" y="211953"/>
                          <a:pt x="727254" y="215763"/>
                        </a:cubicBezTo>
                        <a:cubicBezTo>
                          <a:pt x="746304" y="220526"/>
                          <a:pt x="741541" y="187188"/>
                          <a:pt x="761544" y="194808"/>
                        </a:cubicBezTo>
                        <a:close/>
                        <a:moveTo>
                          <a:pt x="873343" y="184331"/>
                        </a:moveTo>
                        <a:cubicBezTo>
                          <a:pt x="879653" y="185283"/>
                          <a:pt x="886320" y="188617"/>
                          <a:pt x="891083" y="191951"/>
                        </a:cubicBezTo>
                        <a:cubicBezTo>
                          <a:pt x="904418" y="200523"/>
                          <a:pt x="892988" y="209096"/>
                          <a:pt x="888226" y="217668"/>
                        </a:cubicBezTo>
                        <a:lnTo>
                          <a:pt x="879241" y="234820"/>
                        </a:lnTo>
                        <a:lnTo>
                          <a:pt x="895370" y="235036"/>
                        </a:lnTo>
                        <a:cubicBezTo>
                          <a:pt x="907514" y="238206"/>
                          <a:pt x="906800" y="249815"/>
                          <a:pt x="899656" y="266246"/>
                        </a:cubicBezTo>
                        <a:cubicBezTo>
                          <a:pt x="894893" y="277676"/>
                          <a:pt x="884416" y="289106"/>
                          <a:pt x="892988" y="303393"/>
                        </a:cubicBezTo>
                        <a:cubicBezTo>
                          <a:pt x="897751" y="310061"/>
                          <a:pt x="901561" y="309108"/>
                          <a:pt x="905371" y="303393"/>
                        </a:cubicBezTo>
                        <a:cubicBezTo>
                          <a:pt x="923468" y="307203"/>
                          <a:pt x="923468" y="307203"/>
                          <a:pt x="915848" y="337683"/>
                        </a:cubicBezTo>
                        <a:cubicBezTo>
                          <a:pt x="926326" y="330063"/>
                          <a:pt x="936803" y="329111"/>
                          <a:pt x="946328" y="324348"/>
                        </a:cubicBezTo>
                        <a:lnTo>
                          <a:pt x="973409" y="303804"/>
                        </a:lnTo>
                        <a:lnTo>
                          <a:pt x="975260" y="292796"/>
                        </a:lnTo>
                        <a:cubicBezTo>
                          <a:pt x="974903" y="288629"/>
                          <a:pt x="972522" y="284819"/>
                          <a:pt x="965378" y="281485"/>
                        </a:cubicBezTo>
                        <a:cubicBezTo>
                          <a:pt x="944423" y="270055"/>
                          <a:pt x="942518" y="249100"/>
                          <a:pt x="962521" y="233860"/>
                        </a:cubicBezTo>
                        <a:cubicBezTo>
                          <a:pt x="977761" y="221478"/>
                          <a:pt x="993953" y="208143"/>
                          <a:pt x="1013956" y="203380"/>
                        </a:cubicBezTo>
                        <a:cubicBezTo>
                          <a:pt x="1018718" y="201475"/>
                          <a:pt x="1023481" y="200046"/>
                          <a:pt x="1028243" y="200165"/>
                        </a:cubicBezTo>
                        <a:cubicBezTo>
                          <a:pt x="1033006" y="200284"/>
                          <a:pt x="1037768" y="201951"/>
                          <a:pt x="1042531" y="206238"/>
                        </a:cubicBezTo>
                        <a:cubicBezTo>
                          <a:pt x="1037768" y="220525"/>
                          <a:pt x="1018718" y="221478"/>
                          <a:pt x="1016813" y="234813"/>
                        </a:cubicBezTo>
                        <a:cubicBezTo>
                          <a:pt x="1029196" y="212905"/>
                          <a:pt x="1052056" y="208143"/>
                          <a:pt x="1075868" y="204333"/>
                        </a:cubicBezTo>
                        <a:cubicBezTo>
                          <a:pt x="1082536" y="204333"/>
                          <a:pt x="1089203" y="204333"/>
                          <a:pt x="1095871" y="204333"/>
                        </a:cubicBezTo>
                        <a:cubicBezTo>
                          <a:pt x="1106348" y="211953"/>
                          <a:pt x="1099681" y="223383"/>
                          <a:pt x="1099681" y="232908"/>
                        </a:cubicBezTo>
                        <a:cubicBezTo>
                          <a:pt x="1112063" y="235765"/>
                          <a:pt x="1123493" y="229098"/>
                          <a:pt x="1133971" y="231003"/>
                        </a:cubicBezTo>
                        <a:cubicBezTo>
                          <a:pt x="1140638" y="231003"/>
                          <a:pt x="1146353" y="233860"/>
                          <a:pt x="1151116" y="238623"/>
                        </a:cubicBezTo>
                        <a:cubicBezTo>
                          <a:pt x="1162546" y="262435"/>
                          <a:pt x="1192073" y="265293"/>
                          <a:pt x="1205408" y="287200"/>
                        </a:cubicBezTo>
                        <a:cubicBezTo>
                          <a:pt x="1219696" y="305298"/>
                          <a:pt x="1210171" y="320538"/>
                          <a:pt x="1198741" y="334825"/>
                        </a:cubicBezTo>
                        <a:cubicBezTo>
                          <a:pt x="1205408" y="359590"/>
                          <a:pt x="1234936" y="358638"/>
                          <a:pt x="1248271" y="377688"/>
                        </a:cubicBezTo>
                        <a:cubicBezTo>
                          <a:pt x="1257796" y="391023"/>
                          <a:pt x="1257796" y="393880"/>
                          <a:pt x="1246366" y="402453"/>
                        </a:cubicBezTo>
                        <a:cubicBezTo>
                          <a:pt x="1226363" y="415788"/>
                          <a:pt x="1207313" y="445315"/>
                          <a:pt x="1187311" y="402453"/>
                        </a:cubicBezTo>
                        <a:cubicBezTo>
                          <a:pt x="1184453" y="396738"/>
                          <a:pt x="1176833" y="390070"/>
                          <a:pt x="1171118" y="396738"/>
                        </a:cubicBezTo>
                        <a:cubicBezTo>
                          <a:pt x="1161593" y="407215"/>
                          <a:pt x="1163498" y="418645"/>
                          <a:pt x="1171118" y="431028"/>
                        </a:cubicBezTo>
                        <a:cubicBezTo>
                          <a:pt x="1186358" y="457698"/>
                          <a:pt x="1180643" y="471033"/>
                          <a:pt x="1151116" y="479605"/>
                        </a:cubicBezTo>
                        <a:cubicBezTo>
                          <a:pt x="1147306" y="475795"/>
                          <a:pt x="1141591" y="474843"/>
                          <a:pt x="1136828" y="476748"/>
                        </a:cubicBezTo>
                        <a:cubicBezTo>
                          <a:pt x="1132066" y="478653"/>
                          <a:pt x="1134923" y="483415"/>
                          <a:pt x="1136828" y="487225"/>
                        </a:cubicBezTo>
                        <a:cubicBezTo>
                          <a:pt x="1135876" y="500560"/>
                          <a:pt x="1128256" y="503418"/>
                          <a:pt x="1118731" y="497703"/>
                        </a:cubicBezTo>
                        <a:cubicBezTo>
                          <a:pt x="1098728" y="487225"/>
                          <a:pt x="1074916" y="482463"/>
                          <a:pt x="1066343" y="455793"/>
                        </a:cubicBezTo>
                        <a:cubicBezTo>
                          <a:pt x="1058723" y="432933"/>
                          <a:pt x="1039673" y="427218"/>
                          <a:pt x="1016813" y="433885"/>
                        </a:cubicBezTo>
                        <a:cubicBezTo>
                          <a:pt x="1008241" y="436743"/>
                          <a:pt x="999668" y="438648"/>
                          <a:pt x="996811" y="428170"/>
                        </a:cubicBezTo>
                        <a:cubicBezTo>
                          <a:pt x="993001" y="415788"/>
                          <a:pt x="1007288" y="411025"/>
                          <a:pt x="1013003" y="411978"/>
                        </a:cubicBezTo>
                        <a:cubicBezTo>
                          <a:pt x="1055866" y="420550"/>
                          <a:pt x="1078726" y="386260"/>
                          <a:pt x="1109206" y="369115"/>
                        </a:cubicBezTo>
                        <a:cubicBezTo>
                          <a:pt x="1117778" y="343398"/>
                          <a:pt x="1089203" y="330063"/>
                          <a:pt x="1089203" y="307203"/>
                        </a:cubicBezTo>
                        <a:cubicBezTo>
                          <a:pt x="1085393" y="301488"/>
                          <a:pt x="1081583" y="296725"/>
                          <a:pt x="1077773" y="291010"/>
                        </a:cubicBezTo>
                        <a:cubicBezTo>
                          <a:pt x="1057771" y="307203"/>
                          <a:pt x="1036816" y="290058"/>
                          <a:pt x="1016813" y="292915"/>
                        </a:cubicBezTo>
                        <a:cubicBezTo>
                          <a:pt x="1012050" y="293391"/>
                          <a:pt x="1008717" y="294106"/>
                          <a:pt x="1007169" y="296011"/>
                        </a:cubicBezTo>
                        <a:lnTo>
                          <a:pt x="1007866" y="302667"/>
                        </a:lnTo>
                        <a:lnTo>
                          <a:pt x="1009193" y="303393"/>
                        </a:lnTo>
                        <a:cubicBezTo>
                          <a:pt x="1013003" y="324348"/>
                          <a:pt x="986333" y="363401"/>
                          <a:pt x="962521" y="370068"/>
                        </a:cubicBezTo>
                        <a:cubicBezTo>
                          <a:pt x="943471" y="375783"/>
                          <a:pt x="924421" y="377688"/>
                          <a:pt x="905371" y="371973"/>
                        </a:cubicBezTo>
                        <a:cubicBezTo>
                          <a:pt x="896798" y="389118"/>
                          <a:pt x="879653" y="396738"/>
                          <a:pt x="868223" y="410073"/>
                        </a:cubicBezTo>
                        <a:cubicBezTo>
                          <a:pt x="859651" y="419598"/>
                          <a:pt x="849173" y="424361"/>
                          <a:pt x="836791" y="426266"/>
                        </a:cubicBezTo>
                        <a:cubicBezTo>
                          <a:pt x="830123" y="425313"/>
                          <a:pt x="820598" y="421503"/>
                          <a:pt x="816788" y="424361"/>
                        </a:cubicBezTo>
                        <a:cubicBezTo>
                          <a:pt x="772973" y="455793"/>
                          <a:pt x="714871" y="464366"/>
                          <a:pt x="677723" y="507228"/>
                        </a:cubicBezTo>
                        <a:cubicBezTo>
                          <a:pt x="667246" y="519611"/>
                          <a:pt x="646291" y="531993"/>
                          <a:pt x="668198" y="553901"/>
                        </a:cubicBezTo>
                        <a:cubicBezTo>
                          <a:pt x="672961" y="558663"/>
                          <a:pt x="665341" y="574856"/>
                          <a:pt x="662483" y="586286"/>
                        </a:cubicBezTo>
                        <a:cubicBezTo>
                          <a:pt x="685343" y="585333"/>
                          <a:pt x="702488" y="596763"/>
                          <a:pt x="716776" y="612956"/>
                        </a:cubicBezTo>
                        <a:cubicBezTo>
                          <a:pt x="731063" y="630101"/>
                          <a:pt x="747256" y="644388"/>
                          <a:pt x="771068" y="645341"/>
                        </a:cubicBezTo>
                        <a:cubicBezTo>
                          <a:pt x="789166" y="646293"/>
                          <a:pt x="788213" y="653913"/>
                          <a:pt x="782498" y="667248"/>
                        </a:cubicBezTo>
                        <a:cubicBezTo>
                          <a:pt x="774878" y="685346"/>
                          <a:pt x="766306" y="702491"/>
                          <a:pt x="772973" y="726303"/>
                        </a:cubicBezTo>
                        <a:cubicBezTo>
                          <a:pt x="779641" y="752973"/>
                          <a:pt x="789166" y="747258"/>
                          <a:pt x="805358" y="736781"/>
                        </a:cubicBezTo>
                        <a:cubicBezTo>
                          <a:pt x="823456" y="725351"/>
                          <a:pt x="826313" y="706301"/>
                          <a:pt x="828218" y="689156"/>
                        </a:cubicBezTo>
                        <a:cubicBezTo>
                          <a:pt x="831076" y="669153"/>
                          <a:pt x="841553" y="660581"/>
                          <a:pt x="858698" y="652961"/>
                        </a:cubicBezTo>
                        <a:cubicBezTo>
                          <a:pt x="901561" y="638673"/>
                          <a:pt x="911086" y="619623"/>
                          <a:pt x="901561" y="573903"/>
                        </a:cubicBezTo>
                        <a:cubicBezTo>
                          <a:pt x="900608" y="569141"/>
                          <a:pt x="899656" y="563426"/>
                          <a:pt x="904418" y="561521"/>
                        </a:cubicBezTo>
                        <a:cubicBezTo>
                          <a:pt x="937756" y="550091"/>
                          <a:pt x="937756" y="514848"/>
                          <a:pt x="953948" y="491988"/>
                        </a:cubicBezTo>
                        <a:cubicBezTo>
                          <a:pt x="957758" y="486273"/>
                          <a:pt x="961568" y="480558"/>
                          <a:pt x="968236" y="478653"/>
                        </a:cubicBezTo>
                        <a:cubicBezTo>
                          <a:pt x="991096" y="471986"/>
                          <a:pt x="1037768" y="491036"/>
                          <a:pt x="1049198" y="512943"/>
                        </a:cubicBezTo>
                        <a:cubicBezTo>
                          <a:pt x="1061581" y="517706"/>
                          <a:pt x="1074916" y="522468"/>
                          <a:pt x="1063486" y="539613"/>
                        </a:cubicBezTo>
                        <a:cubicBezTo>
                          <a:pt x="1048246" y="555806"/>
                          <a:pt x="1052056" y="572951"/>
                          <a:pt x="1067296" y="583428"/>
                        </a:cubicBezTo>
                        <a:cubicBezTo>
                          <a:pt x="1084441" y="593906"/>
                          <a:pt x="1099681" y="578666"/>
                          <a:pt x="1112063" y="568188"/>
                        </a:cubicBezTo>
                        <a:cubicBezTo>
                          <a:pt x="1139686" y="545328"/>
                          <a:pt x="1138733" y="544376"/>
                          <a:pt x="1146353" y="580571"/>
                        </a:cubicBezTo>
                        <a:cubicBezTo>
                          <a:pt x="1149211" y="592953"/>
                          <a:pt x="1154926" y="606288"/>
                          <a:pt x="1151116" y="616766"/>
                        </a:cubicBezTo>
                        <a:cubicBezTo>
                          <a:pt x="1138733" y="656771"/>
                          <a:pt x="1163498" y="672011"/>
                          <a:pt x="1193026" y="684393"/>
                        </a:cubicBezTo>
                        <a:cubicBezTo>
                          <a:pt x="1193026" y="693918"/>
                          <a:pt x="1188501" y="696537"/>
                          <a:pt x="1182905" y="697847"/>
                        </a:cubicBezTo>
                        <a:lnTo>
                          <a:pt x="1179024" y="699159"/>
                        </a:lnTo>
                        <a:lnTo>
                          <a:pt x="1177845" y="699023"/>
                        </a:lnTo>
                        <a:cubicBezTo>
                          <a:pt x="1174214" y="699455"/>
                          <a:pt x="1170404" y="700824"/>
                          <a:pt x="1166356" y="703443"/>
                        </a:cubicBezTo>
                        <a:lnTo>
                          <a:pt x="1179024" y="699159"/>
                        </a:lnTo>
                        <a:lnTo>
                          <a:pt x="1188263" y="700229"/>
                        </a:lnTo>
                        <a:cubicBezTo>
                          <a:pt x="1194931" y="702491"/>
                          <a:pt x="1201122" y="707253"/>
                          <a:pt x="1207313" y="712016"/>
                        </a:cubicBezTo>
                        <a:cubicBezTo>
                          <a:pt x="1210647" y="727732"/>
                          <a:pt x="1209694" y="741781"/>
                          <a:pt x="1205051" y="754402"/>
                        </a:cubicBezTo>
                        <a:lnTo>
                          <a:pt x="1180854" y="787924"/>
                        </a:lnTo>
                        <a:lnTo>
                          <a:pt x="1187073" y="807504"/>
                        </a:lnTo>
                        <a:cubicBezTo>
                          <a:pt x="1190883" y="812504"/>
                          <a:pt x="1196836" y="815362"/>
                          <a:pt x="1206361" y="814886"/>
                        </a:cubicBezTo>
                        <a:cubicBezTo>
                          <a:pt x="1214934" y="814886"/>
                          <a:pt x="1223506" y="816791"/>
                          <a:pt x="1213981" y="828221"/>
                        </a:cubicBezTo>
                        <a:cubicBezTo>
                          <a:pt x="1208266" y="850128"/>
                          <a:pt x="1205409" y="874893"/>
                          <a:pt x="1172071" y="862511"/>
                        </a:cubicBezTo>
                        <a:cubicBezTo>
                          <a:pt x="1153021" y="859653"/>
                          <a:pt x="1123494" y="872036"/>
                          <a:pt x="1115874" y="854891"/>
                        </a:cubicBezTo>
                        <a:cubicBezTo>
                          <a:pt x="1109206" y="839651"/>
                          <a:pt x="1133971" y="821553"/>
                          <a:pt x="1148259" y="807266"/>
                        </a:cubicBezTo>
                        <a:cubicBezTo>
                          <a:pt x="1157784" y="799646"/>
                          <a:pt x="1159689" y="785358"/>
                          <a:pt x="1173024" y="780596"/>
                        </a:cubicBezTo>
                        <a:lnTo>
                          <a:pt x="1173125" y="780684"/>
                        </a:lnTo>
                        <a:lnTo>
                          <a:pt x="1174333" y="770475"/>
                        </a:lnTo>
                        <a:cubicBezTo>
                          <a:pt x="1173023" y="767975"/>
                          <a:pt x="1169689" y="766784"/>
                          <a:pt x="1163498" y="767261"/>
                        </a:cubicBezTo>
                        <a:cubicBezTo>
                          <a:pt x="1147306" y="769166"/>
                          <a:pt x="1137781" y="780596"/>
                          <a:pt x="1124446" y="787263"/>
                        </a:cubicBezTo>
                        <a:cubicBezTo>
                          <a:pt x="1097776" y="793931"/>
                          <a:pt x="1070153" y="791073"/>
                          <a:pt x="1043483" y="789168"/>
                        </a:cubicBezTo>
                        <a:cubicBezTo>
                          <a:pt x="1026338" y="788216"/>
                          <a:pt x="1010146" y="786311"/>
                          <a:pt x="993953" y="794883"/>
                        </a:cubicBezTo>
                        <a:cubicBezTo>
                          <a:pt x="987286" y="810123"/>
                          <a:pt x="971093" y="808218"/>
                          <a:pt x="959663" y="814886"/>
                        </a:cubicBezTo>
                        <a:cubicBezTo>
                          <a:pt x="951091" y="825363"/>
                          <a:pt x="939661" y="831078"/>
                          <a:pt x="929183" y="839651"/>
                        </a:cubicBezTo>
                        <a:lnTo>
                          <a:pt x="925100" y="843462"/>
                        </a:lnTo>
                        <a:lnTo>
                          <a:pt x="915848" y="851081"/>
                        </a:lnTo>
                        <a:cubicBezTo>
                          <a:pt x="915848" y="851081"/>
                          <a:pt x="912991" y="851081"/>
                          <a:pt x="912991" y="851081"/>
                        </a:cubicBezTo>
                        <a:cubicBezTo>
                          <a:pt x="912991" y="851081"/>
                          <a:pt x="914896" y="852986"/>
                          <a:pt x="914896" y="852986"/>
                        </a:cubicBezTo>
                        <a:lnTo>
                          <a:pt x="925100" y="843462"/>
                        </a:lnTo>
                        <a:lnTo>
                          <a:pt x="932041" y="837746"/>
                        </a:lnTo>
                        <a:cubicBezTo>
                          <a:pt x="942518" y="824411"/>
                          <a:pt x="959663" y="826316"/>
                          <a:pt x="972998" y="820601"/>
                        </a:cubicBezTo>
                        <a:cubicBezTo>
                          <a:pt x="979666" y="818696"/>
                          <a:pt x="986333" y="814886"/>
                          <a:pt x="992048" y="814886"/>
                        </a:cubicBezTo>
                        <a:cubicBezTo>
                          <a:pt x="1003478" y="813933"/>
                          <a:pt x="1017766" y="809171"/>
                          <a:pt x="1023481" y="819648"/>
                        </a:cubicBezTo>
                        <a:cubicBezTo>
                          <a:pt x="1032053" y="834888"/>
                          <a:pt x="1013003" y="835841"/>
                          <a:pt x="1005383" y="842508"/>
                        </a:cubicBezTo>
                        <a:cubicBezTo>
                          <a:pt x="1003478" y="844413"/>
                          <a:pt x="1005383" y="851081"/>
                          <a:pt x="1006336" y="854891"/>
                        </a:cubicBezTo>
                        <a:cubicBezTo>
                          <a:pt x="997763" y="866321"/>
                          <a:pt x="1011098" y="877751"/>
                          <a:pt x="1005383" y="889181"/>
                        </a:cubicBezTo>
                        <a:cubicBezTo>
                          <a:pt x="1001573" y="899658"/>
                          <a:pt x="992048" y="903468"/>
                          <a:pt x="984428" y="910136"/>
                        </a:cubicBezTo>
                        <a:cubicBezTo>
                          <a:pt x="974903" y="918708"/>
                          <a:pt x="961568" y="909183"/>
                          <a:pt x="952043" y="916803"/>
                        </a:cubicBezTo>
                        <a:cubicBezTo>
                          <a:pt x="937756" y="931091"/>
                          <a:pt x="916801" y="932043"/>
                          <a:pt x="899656" y="938711"/>
                        </a:cubicBezTo>
                        <a:cubicBezTo>
                          <a:pt x="876796" y="947283"/>
                          <a:pt x="858698" y="959666"/>
                          <a:pt x="855841" y="985383"/>
                        </a:cubicBezTo>
                        <a:cubicBezTo>
                          <a:pt x="853936" y="1001576"/>
                          <a:pt x="839648" y="1003481"/>
                          <a:pt x="831076" y="1003481"/>
                        </a:cubicBezTo>
                        <a:cubicBezTo>
                          <a:pt x="779641" y="1006338"/>
                          <a:pt x="763448" y="1048248"/>
                          <a:pt x="738683" y="1081586"/>
                        </a:cubicBezTo>
                        <a:cubicBezTo>
                          <a:pt x="708203" y="1076823"/>
                          <a:pt x="712013" y="1097778"/>
                          <a:pt x="711061" y="1115876"/>
                        </a:cubicBezTo>
                        <a:cubicBezTo>
                          <a:pt x="707251" y="1144451"/>
                          <a:pt x="692011" y="1163501"/>
                          <a:pt x="666293" y="1175883"/>
                        </a:cubicBezTo>
                        <a:cubicBezTo>
                          <a:pt x="636766" y="1191123"/>
                          <a:pt x="610096" y="1209221"/>
                          <a:pt x="585331" y="1230176"/>
                        </a:cubicBezTo>
                        <a:cubicBezTo>
                          <a:pt x="565328" y="1247320"/>
                          <a:pt x="557708" y="1270181"/>
                          <a:pt x="559613" y="1297803"/>
                        </a:cubicBezTo>
                        <a:cubicBezTo>
                          <a:pt x="561518" y="1327331"/>
                          <a:pt x="564376" y="1356858"/>
                          <a:pt x="557708" y="1386386"/>
                        </a:cubicBezTo>
                        <a:cubicBezTo>
                          <a:pt x="555803" y="1394958"/>
                          <a:pt x="551993" y="1406388"/>
                          <a:pt x="542468" y="1407341"/>
                        </a:cubicBezTo>
                        <a:cubicBezTo>
                          <a:pt x="530086" y="1409246"/>
                          <a:pt x="531038" y="1394958"/>
                          <a:pt x="528181" y="1387338"/>
                        </a:cubicBezTo>
                        <a:cubicBezTo>
                          <a:pt x="522466" y="1365431"/>
                          <a:pt x="516751" y="1344476"/>
                          <a:pt x="519608" y="1320663"/>
                        </a:cubicBezTo>
                        <a:cubicBezTo>
                          <a:pt x="521513" y="1300661"/>
                          <a:pt x="522466" y="1280658"/>
                          <a:pt x="488176" y="1283516"/>
                        </a:cubicBezTo>
                        <a:cubicBezTo>
                          <a:pt x="470078" y="1285421"/>
                          <a:pt x="452933" y="1262561"/>
                          <a:pt x="429121" y="1267323"/>
                        </a:cubicBezTo>
                        <a:cubicBezTo>
                          <a:pt x="422453" y="1268276"/>
                          <a:pt x="411023" y="1265418"/>
                          <a:pt x="409118" y="1268276"/>
                        </a:cubicBezTo>
                        <a:cubicBezTo>
                          <a:pt x="391973" y="1307328"/>
                          <a:pt x="364351" y="1288278"/>
                          <a:pt x="336728" y="1284468"/>
                        </a:cubicBezTo>
                        <a:cubicBezTo>
                          <a:pt x="279578" y="1275896"/>
                          <a:pt x="228143" y="1315901"/>
                          <a:pt x="215761" y="1373051"/>
                        </a:cubicBezTo>
                        <a:cubicBezTo>
                          <a:pt x="210998" y="1396863"/>
                          <a:pt x="193853" y="1415913"/>
                          <a:pt x="189091" y="1441631"/>
                        </a:cubicBezTo>
                        <a:cubicBezTo>
                          <a:pt x="182423" y="1476873"/>
                          <a:pt x="183376" y="1511163"/>
                          <a:pt x="196711" y="1544501"/>
                        </a:cubicBezTo>
                        <a:cubicBezTo>
                          <a:pt x="204331" y="1564503"/>
                          <a:pt x="219571" y="1574028"/>
                          <a:pt x="244336" y="1573076"/>
                        </a:cubicBezTo>
                        <a:cubicBezTo>
                          <a:pt x="284341" y="1571171"/>
                          <a:pt x="310058" y="1555931"/>
                          <a:pt x="320536" y="1514973"/>
                        </a:cubicBezTo>
                        <a:cubicBezTo>
                          <a:pt x="324346" y="1500686"/>
                          <a:pt x="374828" y="1487351"/>
                          <a:pt x="387211" y="1494971"/>
                        </a:cubicBezTo>
                        <a:cubicBezTo>
                          <a:pt x="396736" y="1500686"/>
                          <a:pt x="392926" y="1507353"/>
                          <a:pt x="389116" y="1515926"/>
                        </a:cubicBezTo>
                        <a:cubicBezTo>
                          <a:pt x="372923" y="1552121"/>
                          <a:pt x="358636" y="1589268"/>
                          <a:pt x="340538" y="1624511"/>
                        </a:cubicBezTo>
                        <a:cubicBezTo>
                          <a:pt x="329108" y="1646418"/>
                          <a:pt x="340538" y="1644513"/>
                          <a:pt x="354826" y="1644513"/>
                        </a:cubicBezTo>
                        <a:cubicBezTo>
                          <a:pt x="372923" y="1644513"/>
                          <a:pt x="391973" y="1642608"/>
                          <a:pt x="410071" y="1645466"/>
                        </a:cubicBezTo>
                        <a:cubicBezTo>
                          <a:pt x="432931" y="1649276"/>
                          <a:pt x="449123" y="1658801"/>
                          <a:pt x="439598" y="1687376"/>
                        </a:cubicBezTo>
                        <a:cubicBezTo>
                          <a:pt x="433883" y="1705473"/>
                          <a:pt x="432931" y="1725476"/>
                          <a:pt x="426263" y="1743573"/>
                        </a:cubicBezTo>
                        <a:cubicBezTo>
                          <a:pt x="414833" y="1774053"/>
                          <a:pt x="432931" y="1793103"/>
                          <a:pt x="450076" y="1813106"/>
                        </a:cubicBezTo>
                        <a:cubicBezTo>
                          <a:pt x="466268" y="1832156"/>
                          <a:pt x="483413" y="1819773"/>
                          <a:pt x="499606" y="1812153"/>
                        </a:cubicBezTo>
                        <a:cubicBezTo>
                          <a:pt x="512941" y="1806438"/>
                          <a:pt x="528181" y="1806438"/>
                          <a:pt x="536753" y="1818821"/>
                        </a:cubicBezTo>
                        <a:cubicBezTo>
                          <a:pt x="554851" y="1843586"/>
                          <a:pt x="571996" y="1829298"/>
                          <a:pt x="577711" y="1813106"/>
                        </a:cubicBezTo>
                        <a:cubicBezTo>
                          <a:pt x="591998" y="1771196"/>
                          <a:pt x="630098" y="1768338"/>
                          <a:pt x="661531" y="1754051"/>
                        </a:cubicBezTo>
                        <a:cubicBezTo>
                          <a:pt x="671056" y="1754051"/>
                          <a:pt x="673913" y="1755956"/>
                          <a:pt x="672008" y="1763576"/>
                        </a:cubicBezTo>
                        <a:cubicBezTo>
                          <a:pt x="676771" y="1783578"/>
                          <a:pt x="689153" y="1777863"/>
                          <a:pt x="695821" y="1768338"/>
                        </a:cubicBezTo>
                        <a:cubicBezTo>
                          <a:pt x="713918" y="1745478"/>
                          <a:pt x="729158" y="1761671"/>
                          <a:pt x="741541" y="1772148"/>
                        </a:cubicBezTo>
                        <a:cubicBezTo>
                          <a:pt x="769163" y="1795008"/>
                          <a:pt x="799643" y="1798818"/>
                          <a:pt x="832028" y="1788341"/>
                        </a:cubicBezTo>
                        <a:cubicBezTo>
                          <a:pt x="845363" y="1783578"/>
                          <a:pt x="854888" y="1779768"/>
                          <a:pt x="865366" y="1796913"/>
                        </a:cubicBezTo>
                        <a:cubicBezTo>
                          <a:pt x="875843" y="1814058"/>
                          <a:pt x="896798" y="1823583"/>
                          <a:pt x="910133" y="1838823"/>
                        </a:cubicBezTo>
                        <a:cubicBezTo>
                          <a:pt x="947281" y="1881686"/>
                          <a:pt x="990143" y="1906451"/>
                          <a:pt x="1047293" y="1918833"/>
                        </a:cubicBezTo>
                        <a:cubicBezTo>
                          <a:pt x="1093966" y="1928358"/>
                          <a:pt x="1124446" y="1995986"/>
                          <a:pt x="1116826" y="2036943"/>
                        </a:cubicBezTo>
                        <a:cubicBezTo>
                          <a:pt x="1113968" y="2044563"/>
                          <a:pt x="1111111" y="2051231"/>
                          <a:pt x="1106348" y="2056946"/>
                        </a:cubicBezTo>
                        <a:cubicBezTo>
                          <a:pt x="1092061" y="2071233"/>
                          <a:pt x="1112063" y="2086473"/>
                          <a:pt x="1104443" y="2099808"/>
                        </a:cubicBezTo>
                        <a:cubicBezTo>
                          <a:pt x="1110158" y="2107428"/>
                          <a:pt x="1117778" y="2102666"/>
                          <a:pt x="1124446" y="2102666"/>
                        </a:cubicBezTo>
                        <a:cubicBezTo>
                          <a:pt x="1147306" y="2095046"/>
                          <a:pt x="1161593" y="2062661"/>
                          <a:pt x="1193026" y="2077901"/>
                        </a:cubicBezTo>
                        <a:cubicBezTo>
                          <a:pt x="1225411" y="2087426"/>
                          <a:pt x="1244461" y="2125526"/>
                          <a:pt x="1280656" y="2123621"/>
                        </a:cubicBezTo>
                        <a:cubicBezTo>
                          <a:pt x="1325423" y="2121716"/>
                          <a:pt x="1360666" y="2136956"/>
                          <a:pt x="1387336" y="2172198"/>
                        </a:cubicBezTo>
                        <a:cubicBezTo>
                          <a:pt x="1398766" y="2187438"/>
                          <a:pt x="1427341" y="2172198"/>
                          <a:pt x="1434008" y="2199821"/>
                        </a:cubicBezTo>
                        <a:cubicBezTo>
                          <a:pt x="1440676" y="2228396"/>
                          <a:pt x="1444486" y="2256018"/>
                          <a:pt x="1430198" y="2282688"/>
                        </a:cubicBezTo>
                        <a:cubicBezTo>
                          <a:pt x="1413053" y="2315073"/>
                          <a:pt x="1388288" y="2341743"/>
                          <a:pt x="1370191" y="2373176"/>
                        </a:cubicBezTo>
                        <a:cubicBezTo>
                          <a:pt x="1359713" y="2391273"/>
                          <a:pt x="1356856" y="2406513"/>
                          <a:pt x="1358761" y="2423658"/>
                        </a:cubicBezTo>
                        <a:cubicBezTo>
                          <a:pt x="1366381" y="2486523"/>
                          <a:pt x="1352093" y="2544626"/>
                          <a:pt x="1327328" y="2600823"/>
                        </a:cubicBezTo>
                        <a:cubicBezTo>
                          <a:pt x="1321613" y="2612253"/>
                          <a:pt x="1313041" y="2629398"/>
                          <a:pt x="1293991" y="2626541"/>
                        </a:cubicBezTo>
                        <a:cubicBezTo>
                          <a:pt x="1261606" y="2622731"/>
                          <a:pt x="1241603" y="2647496"/>
                          <a:pt x="1218743" y="2661783"/>
                        </a:cubicBezTo>
                        <a:cubicBezTo>
                          <a:pt x="1203503" y="2671308"/>
                          <a:pt x="1187311" y="2690358"/>
                          <a:pt x="1193026" y="2710361"/>
                        </a:cubicBezTo>
                        <a:cubicBezTo>
                          <a:pt x="1205408" y="2757033"/>
                          <a:pt x="1178738" y="2793228"/>
                          <a:pt x="1164451" y="2832281"/>
                        </a:cubicBezTo>
                        <a:cubicBezTo>
                          <a:pt x="1154926" y="2859903"/>
                          <a:pt x="1136828" y="2884668"/>
                          <a:pt x="1122541" y="2910386"/>
                        </a:cubicBezTo>
                        <a:cubicBezTo>
                          <a:pt x="1116826" y="2920863"/>
                          <a:pt x="1109206" y="2929436"/>
                          <a:pt x="1095871" y="2929436"/>
                        </a:cubicBezTo>
                        <a:cubicBezTo>
                          <a:pt x="1085393" y="2920863"/>
                          <a:pt x="1072058" y="2930388"/>
                          <a:pt x="1061581" y="2922768"/>
                        </a:cubicBezTo>
                        <a:cubicBezTo>
                          <a:pt x="1053961" y="2919911"/>
                          <a:pt x="1044436" y="2911338"/>
                          <a:pt x="1047293" y="2929436"/>
                        </a:cubicBezTo>
                        <a:cubicBezTo>
                          <a:pt x="1052056" y="2938961"/>
                          <a:pt x="1062533" y="2944676"/>
                          <a:pt x="1061581" y="2956106"/>
                        </a:cubicBezTo>
                        <a:cubicBezTo>
                          <a:pt x="1055866" y="2964678"/>
                          <a:pt x="1048246" y="2962773"/>
                          <a:pt x="1040626" y="2959916"/>
                        </a:cubicBezTo>
                        <a:cubicBezTo>
                          <a:pt x="952043" y="2929436"/>
                          <a:pt x="865366" y="2895146"/>
                          <a:pt x="783451" y="2850378"/>
                        </a:cubicBezTo>
                        <a:cubicBezTo>
                          <a:pt x="762496" y="2838948"/>
                          <a:pt x="762496" y="2820851"/>
                          <a:pt x="752971" y="2805611"/>
                        </a:cubicBezTo>
                        <a:cubicBezTo>
                          <a:pt x="730111" y="2799896"/>
                          <a:pt x="738683" y="2779893"/>
                          <a:pt x="737731" y="2765606"/>
                        </a:cubicBezTo>
                        <a:cubicBezTo>
                          <a:pt x="736778" y="2697978"/>
                          <a:pt x="732968" y="2631303"/>
                          <a:pt x="721538" y="2564628"/>
                        </a:cubicBezTo>
                        <a:cubicBezTo>
                          <a:pt x="715823" y="2532243"/>
                          <a:pt x="700583" y="2503668"/>
                          <a:pt x="670103" y="2492238"/>
                        </a:cubicBezTo>
                        <a:cubicBezTo>
                          <a:pt x="596761" y="2464616"/>
                          <a:pt x="568186" y="2400798"/>
                          <a:pt x="539611" y="2337933"/>
                        </a:cubicBezTo>
                        <a:cubicBezTo>
                          <a:pt x="520561" y="2296976"/>
                          <a:pt x="502463" y="2256971"/>
                          <a:pt x="473888" y="2221728"/>
                        </a:cubicBezTo>
                        <a:cubicBezTo>
                          <a:pt x="456743" y="2200773"/>
                          <a:pt x="450076" y="2174103"/>
                          <a:pt x="468173" y="2148386"/>
                        </a:cubicBezTo>
                        <a:cubicBezTo>
                          <a:pt x="473888" y="2140766"/>
                          <a:pt x="477698" y="2133146"/>
                          <a:pt x="471983" y="2122668"/>
                        </a:cubicBezTo>
                        <a:cubicBezTo>
                          <a:pt x="452933" y="2083616"/>
                          <a:pt x="471983" y="2052183"/>
                          <a:pt x="493891" y="2021703"/>
                        </a:cubicBezTo>
                        <a:cubicBezTo>
                          <a:pt x="518656" y="1987413"/>
                          <a:pt x="546278" y="1955028"/>
                          <a:pt x="538658" y="1907403"/>
                        </a:cubicBezTo>
                        <a:cubicBezTo>
                          <a:pt x="535801" y="1889306"/>
                          <a:pt x="531991" y="1871208"/>
                          <a:pt x="524371" y="1854063"/>
                        </a:cubicBezTo>
                        <a:cubicBezTo>
                          <a:pt x="517703" y="1837871"/>
                          <a:pt x="507226" y="1834061"/>
                          <a:pt x="499606" y="1853111"/>
                        </a:cubicBezTo>
                        <a:cubicBezTo>
                          <a:pt x="489128" y="1876923"/>
                          <a:pt x="475793" y="1875018"/>
                          <a:pt x="459601" y="1860731"/>
                        </a:cubicBezTo>
                        <a:cubicBezTo>
                          <a:pt x="443408" y="1847396"/>
                          <a:pt x="425311" y="1838823"/>
                          <a:pt x="408166" y="1827393"/>
                        </a:cubicBezTo>
                        <a:cubicBezTo>
                          <a:pt x="375781" y="1806438"/>
                          <a:pt x="371971" y="1771196"/>
                          <a:pt x="354826" y="1742621"/>
                        </a:cubicBezTo>
                        <a:cubicBezTo>
                          <a:pt x="346253" y="1729286"/>
                          <a:pt x="337681" y="1720713"/>
                          <a:pt x="322441" y="1715951"/>
                        </a:cubicBezTo>
                        <a:cubicBezTo>
                          <a:pt x="289103" y="1705473"/>
                          <a:pt x="255766" y="1691186"/>
                          <a:pt x="234811" y="1658801"/>
                        </a:cubicBezTo>
                        <a:cubicBezTo>
                          <a:pt x="228143" y="1649276"/>
                          <a:pt x="218618" y="1639751"/>
                          <a:pt x="206236" y="1644513"/>
                        </a:cubicBezTo>
                        <a:cubicBezTo>
                          <a:pt x="170993" y="1656896"/>
                          <a:pt x="143371" y="1639751"/>
                          <a:pt x="116701" y="1622606"/>
                        </a:cubicBezTo>
                        <a:cubicBezTo>
                          <a:pt x="85268" y="1603556"/>
                          <a:pt x="54788" y="1583553"/>
                          <a:pt x="28118" y="1557836"/>
                        </a:cubicBezTo>
                        <a:cubicBezTo>
                          <a:pt x="11926" y="1541643"/>
                          <a:pt x="1448" y="1523546"/>
                          <a:pt x="12878" y="1499733"/>
                        </a:cubicBezTo>
                        <a:cubicBezTo>
                          <a:pt x="20498" y="1482588"/>
                          <a:pt x="16688" y="1463538"/>
                          <a:pt x="10021" y="1446393"/>
                        </a:cubicBezTo>
                        <a:cubicBezTo>
                          <a:pt x="6211" y="1434963"/>
                          <a:pt x="-1409" y="1423533"/>
                          <a:pt x="5258" y="1410198"/>
                        </a:cubicBezTo>
                        <a:cubicBezTo>
                          <a:pt x="-12839" y="1304471"/>
                          <a:pt x="19546" y="1205411"/>
                          <a:pt x="45263" y="1105398"/>
                        </a:cubicBezTo>
                        <a:cubicBezTo>
                          <a:pt x="94793" y="912993"/>
                          <a:pt x="185281" y="739638"/>
                          <a:pt x="304343" y="581523"/>
                        </a:cubicBezTo>
                        <a:cubicBezTo>
                          <a:pt x="374828" y="487226"/>
                          <a:pt x="458648" y="405311"/>
                          <a:pt x="548183" y="329111"/>
                        </a:cubicBezTo>
                        <a:cubicBezTo>
                          <a:pt x="568186" y="311966"/>
                          <a:pt x="591046" y="303393"/>
                          <a:pt x="617716" y="317681"/>
                        </a:cubicBezTo>
                        <a:cubicBezTo>
                          <a:pt x="628193" y="324348"/>
                          <a:pt x="628193" y="314823"/>
                          <a:pt x="631051" y="309108"/>
                        </a:cubicBezTo>
                        <a:cubicBezTo>
                          <a:pt x="652006" y="308156"/>
                          <a:pt x="669151" y="289106"/>
                          <a:pt x="692011" y="299583"/>
                        </a:cubicBezTo>
                        <a:cubicBezTo>
                          <a:pt x="712013" y="311966"/>
                          <a:pt x="732968" y="317681"/>
                          <a:pt x="756781" y="316728"/>
                        </a:cubicBezTo>
                        <a:cubicBezTo>
                          <a:pt x="764401" y="317681"/>
                          <a:pt x="772973" y="320538"/>
                          <a:pt x="780593" y="315776"/>
                        </a:cubicBezTo>
                        <a:cubicBezTo>
                          <a:pt x="786308" y="312918"/>
                          <a:pt x="792023" y="311966"/>
                          <a:pt x="797738" y="314823"/>
                        </a:cubicBezTo>
                        <a:cubicBezTo>
                          <a:pt x="808216" y="327206"/>
                          <a:pt x="819646" y="321491"/>
                          <a:pt x="831076" y="316728"/>
                        </a:cubicBezTo>
                        <a:cubicBezTo>
                          <a:pt x="837743" y="304346"/>
                          <a:pt x="858698" y="297678"/>
                          <a:pt x="841553" y="277676"/>
                        </a:cubicBezTo>
                        <a:cubicBezTo>
                          <a:pt x="834886" y="270056"/>
                          <a:pt x="846316" y="263388"/>
                          <a:pt x="852031" y="259578"/>
                        </a:cubicBezTo>
                        <a:cubicBezTo>
                          <a:pt x="857269" y="255768"/>
                          <a:pt x="862508" y="252434"/>
                          <a:pt x="867152" y="248624"/>
                        </a:cubicBezTo>
                        <a:lnTo>
                          <a:pt x="876026" y="238011"/>
                        </a:lnTo>
                        <a:lnTo>
                          <a:pt x="858921" y="241392"/>
                        </a:lnTo>
                        <a:cubicBezTo>
                          <a:pt x="840303" y="244874"/>
                          <a:pt x="823694" y="244338"/>
                          <a:pt x="821551" y="210048"/>
                        </a:cubicBezTo>
                        <a:cubicBezTo>
                          <a:pt x="833933" y="208143"/>
                          <a:pt x="848221" y="208143"/>
                          <a:pt x="857746" y="190998"/>
                        </a:cubicBezTo>
                        <a:cubicBezTo>
                          <a:pt x="861079" y="184807"/>
                          <a:pt x="867032" y="183378"/>
                          <a:pt x="873343" y="184331"/>
                        </a:cubicBezTo>
                        <a:close/>
                        <a:moveTo>
                          <a:pt x="798215" y="181949"/>
                        </a:moveTo>
                        <a:cubicBezTo>
                          <a:pt x="801310" y="182187"/>
                          <a:pt x="803930" y="183378"/>
                          <a:pt x="805359" y="187188"/>
                        </a:cubicBezTo>
                        <a:cubicBezTo>
                          <a:pt x="808216" y="194808"/>
                          <a:pt x="800596" y="194808"/>
                          <a:pt x="795834" y="196713"/>
                        </a:cubicBezTo>
                        <a:cubicBezTo>
                          <a:pt x="790119" y="193856"/>
                          <a:pt x="788214" y="189093"/>
                          <a:pt x="788214" y="182426"/>
                        </a:cubicBezTo>
                        <a:cubicBezTo>
                          <a:pt x="791547" y="182426"/>
                          <a:pt x="795119" y="181711"/>
                          <a:pt x="798215" y="181949"/>
                        </a:cubicBezTo>
                        <a:close/>
                        <a:moveTo>
                          <a:pt x="938708" y="121466"/>
                        </a:moveTo>
                        <a:cubicBezTo>
                          <a:pt x="943471" y="128133"/>
                          <a:pt x="953948" y="130038"/>
                          <a:pt x="952043" y="141468"/>
                        </a:cubicBezTo>
                        <a:lnTo>
                          <a:pt x="951037" y="142501"/>
                        </a:lnTo>
                        <a:lnTo>
                          <a:pt x="953949" y="140516"/>
                        </a:lnTo>
                        <a:cubicBezTo>
                          <a:pt x="952996" y="143373"/>
                          <a:pt x="952996" y="146231"/>
                          <a:pt x="952996" y="148136"/>
                        </a:cubicBezTo>
                        <a:cubicBezTo>
                          <a:pt x="952996" y="154803"/>
                          <a:pt x="952996" y="161471"/>
                          <a:pt x="952996" y="169091"/>
                        </a:cubicBezTo>
                        <a:cubicBezTo>
                          <a:pt x="949662" y="166709"/>
                          <a:pt x="947281" y="162899"/>
                          <a:pt x="944424" y="159804"/>
                        </a:cubicBezTo>
                        <a:lnTo>
                          <a:pt x="933131" y="154863"/>
                        </a:lnTo>
                        <a:lnTo>
                          <a:pt x="931088" y="155756"/>
                        </a:lnTo>
                        <a:cubicBezTo>
                          <a:pt x="931088" y="155756"/>
                          <a:pt x="930136" y="155756"/>
                          <a:pt x="930136" y="155756"/>
                        </a:cubicBezTo>
                        <a:cubicBezTo>
                          <a:pt x="925373" y="152898"/>
                          <a:pt x="906323" y="162423"/>
                          <a:pt x="918706" y="144326"/>
                        </a:cubicBezTo>
                        <a:cubicBezTo>
                          <a:pt x="923468" y="137658"/>
                          <a:pt x="931088" y="131943"/>
                          <a:pt x="931088" y="122418"/>
                        </a:cubicBezTo>
                        <a:cubicBezTo>
                          <a:pt x="934898" y="118608"/>
                          <a:pt x="936803" y="118608"/>
                          <a:pt x="938708" y="121466"/>
                        </a:cubicBezTo>
                        <a:close/>
                        <a:moveTo>
                          <a:pt x="925373" y="107178"/>
                        </a:moveTo>
                        <a:cubicBezTo>
                          <a:pt x="930136" y="111940"/>
                          <a:pt x="934898" y="116703"/>
                          <a:pt x="938708" y="121465"/>
                        </a:cubicBezTo>
                        <a:lnTo>
                          <a:pt x="935851" y="121465"/>
                        </a:lnTo>
                        <a:cubicBezTo>
                          <a:pt x="935851" y="121465"/>
                          <a:pt x="932993" y="121465"/>
                          <a:pt x="932993" y="121465"/>
                        </a:cubicBezTo>
                        <a:cubicBezTo>
                          <a:pt x="923468" y="125275"/>
                          <a:pt x="912991" y="131943"/>
                          <a:pt x="901561" y="123370"/>
                        </a:cubicBezTo>
                        <a:cubicBezTo>
                          <a:pt x="904418" y="109083"/>
                          <a:pt x="915848" y="109083"/>
                          <a:pt x="925373" y="107178"/>
                        </a:cubicBezTo>
                        <a:close/>
                        <a:moveTo>
                          <a:pt x="1021576" y="71936"/>
                        </a:moveTo>
                        <a:cubicBezTo>
                          <a:pt x="1037768" y="75746"/>
                          <a:pt x="1038721" y="87176"/>
                          <a:pt x="1031101" y="97653"/>
                        </a:cubicBezTo>
                        <a:cubicBezTo>
                          <a:pt x="1019671" y="115751"/>
                          <a:pt x="1011098" y="95748"/>
                          <a:pt x="1000621" y="92891"/>
                        </a:cubicBezTo>
                        <a:cubicBezTo>
                          <a:pt x="1002526" y="88128"/>
                          <a:pt x="1005383" y="83366"/>
                          <a:pt x="1007288" y="79556"/>
                        </a:cubicBezTo>
                        <a:cubicBezTo>
                          <a:pt x="1012051" y="76698"/>
                          <a:pt x="1016813" y="74793"/>
                          <a:pt x="1021576" y="71936"/>
                        </a:cubicBezTo>
                        <a:close/>
                        <a:moveTo>
                          <a:pt x="1113849" y="40265"/>
                        </a:moveTo>
                        <a:cubicBezTo>
                          <a:pt x="1128732" y="39074"/>
                          <a:pt x="1143972" y="42885"/>
                          <a:pt x="1159689" y="51933"/>
                        </a:cubicBezTo>
                        <a:cubicBezTo>
                          <a:pt x="1175881" y="68126"/>
                          <a:pt x="1166356" y="76698"/>
                          <a:pt x="1151116" y="84318"/>
                        </a:cubicBezTo>
                        <a:cubicBezTo>
                          <a:pt x="1137781" y="90986"/>
                          <a:pt x="1123494" y="86223"/>
                          <a:pt x="1111111" y="92891"/>
                        </a:cubicBezTo>
                        <a:cubicBezTo>
                          <a:pt x="1083489" y="98606"/>
                          <a:pt x="1067296" y="90033"/>
                          <a:pt x="1070153" y="58601"/>
                        </a:cubicBezTo>
                        <a:cubicBezTo>
                          <a:pt x="1084441" y="47647"/>
                          <a:pt x="1098967" y="41456"/>
                          <a:pt x="1113849" y="40265"/>
                        </a:cubicBezTo>
                        <a:close/>
                        <a:moveTo>
                          <a:pt x="1400760" y="96"/>
                        </a:moveTo>
                        <a:cubicBezTo>
                          <a:pt x="1426031" y="498"/>
                          <a:pt x="1451392" y="2164"/>
                          <a:pt x="1476871" y="5260"/>
                        </a:cubicBezTo>
                        <a:cubicBezTo>
                          <a:pt x="1521639" y="13833"/>
                          <a:pt x="1566406" y="14785"/>
                          <a:pt x="1611174" y="9070"/>
                        </a:cubicBezTo>
                        <a:cubicBezTo>
                          <a:pt x="1614984" y="7165"/>
                          <a:pt x="1619746" y="9070"/>
                          <a:pt x="1619746" y="17643"/>
                        </a:cubicBezTo>
                        <a:cubicBezTo>
                          <a:pt x="1631176" y="13833"/>
                          <a:pt x="1639748" y="20500"/>
                          <a:pt x="1646416" y="28120"/>
                        </a:cubicBezTo>
                        <a:cubicBezTo>
                          <a:pt x="1652131" y="36693"/>
                          <a:pt x="1659751" y="35740"/>
                          <a:pt x="1667371" y="31930"/>
                        </a:cubicBezTo>
                        <a:cubicBezTo>
                          <a:pt x="1693088" y="18119"/>
                          <a:pt x="1717377" y="11690"/>
                          <a:pt x="1742261" y="11690"/>
                        </a:cubicBezTo>
                        <a:cubicBezTo>
                          <a:pt x="1767145" y="11690"/>
                          <a:pt x="1792624" y="18119"/>
                          <a:pt x="1820723" y="30025"/>
                        </a:cubicBezTo>
                        <a:cubicBezTo>
                          <a:pt x="1845488" y="40503"/>
                          <a:pt x="1874063" y="40503"/>
                          <a:pt x="1901686" y="45265"/>
                        </a:cubicBezTo>
                        <a:cubicBezTo>
                          <a:pt x="1905496" y="54790"/>
                          <a:pt x="1888351" y="56695"/>
                          <a:pt x="1894066" y="69078"/>
                        </a:cubicBezTo>
                        <a:cubicBezTo>
                          <a:pt x="1913116" y="57648"/>
                          <a:pt x="1934071" y="52885"/>
                          <a:pt x="1955978" y="55743"/>
                        </a:cubicBezTo>
                        <a:cubicBezTo>
                          <a:pt x="1961693" y="62410"/>
                          <a:pt x="1959788" y="69078"/>
                          <a:pt x="1954073" y="71935"/>
                        </a:cubicBezTo>
                        <a:cubicBezTo>
                          <a:pt x="1939786" y="78603"/>
                          <a:pt x="1939786" y="91938"/>
                          <a:pt x="1935976" y="103368"/>
                        </a:cubicBezTo>
                        <a:cubicBezTo>
                          <a:pt x="1904543" y="124323"/>
                          <a:pt x="1914068" y="142420"/>
                          <a:pt x="1949311" y="161470"/>
                        </a:cubicBezTo>
                        <a:cubicBezTo>
                          <a:pt x="1923593" y="162423"/>
                          <a:pt x="1905496" y="153850"/>
                          <a:pt x="1894066" y="171948"/>
                        </a:cubicBezTo>
                        <a:cubicBezTo>
                          <a:pt x="1899781" y="177663"/>
                          <a:pt x="1909306" y="175758"/>
                          <a:pt x="1913116" y="183378"/>
                        </a:cubicBezTo>
                        <a:cubicBezTo>
                          <a:pt x="1917878" y="187188"/>
                          <a:pt x="1922641" y="195760"/>
                          <a:pt x="1907401" y="196713"/>
                        </a:cubicBezTo>
                        <a:cubicBezTo>
                          <a:pt x="1907401" y="221478"/>
                          <a:pt x="1903591" y="242433"/>
                          <a:pt x="1873111" y="245290"/>
                        </a:cubicBezTo>
                        <a:cubicBezTo>
                          <a:pt x="1842631" y="244338"/>
                          <a:pt x="1879778" y="263388"/>
                          <a:pt x="1866443" y="267198"/>
                        </a:cubicBezTo>
                        <a:cubicBezTo>
                          <a:pt x="1860728" y="271008"/>
                          <a:pt x="1855013" y="271960"/>
                          <a:pt x="1851203" y="270055"/>
                        </a:cubicBezTo>
                        <a:cubicBezTo>
                          <a:pt x="1860728" y="280533"/>
                          <a:pt x="1876921" y="291963"/>
                          <a:pt x="1866443" y="313870"/>
                        </a:cubicBezTo>
                        <a:cubicBezTo>
                          <a:pt x="1859776" y="319585"/>
                          <a:pt x="1852156" y="321490"/>
                          <a:pt x="1843583" y="319585"/>
                        </a:cubicBezTo>
                        <a:cubicBezTo>
                          <a:pt x="1833106" y="315775"/>
                          <a:pt x="1827391" y="307203"/>
                          <a:pt x="1819771" y="300535"/>
                        </a:cubicBezTo>
                        <a:cubicBezTo>
                          <a:pt x="1811198" y="310060"/>
                          <a:pt x="1800721" y="314823"/>
                          <a:pt x="1788338" y="313870"/>
                        </a:cubicBezTo>
                        <a:cubicBezTo>
                          <a:pt x="1791196" y="322443"/>
                          <a:pt x="1796911" y="313870"/>
                          <a:pt x="1800721" y="315775"/>
                        </a:cubicBezTo>
                        <a:cubicBezTo>
                          <a:pt x="1808341" y="314823"/>
                          <a:pt x="1815961" y="312918"/>
                          <a:pt x="1823581" y="314823"/>
                        </a:cubicBezTo>
                        <a:cubicBezTo>
                          <a:pt x="1826438" y="315775"/>
                          <a:pt x="1830248" y="316728"/>
                          <a:pt x="1833106" y="317680"/>
                        </a:cubicBezTo>
                        <a:cubicBezTo>
                          <a:pt x="1838821" y="322443"/>
                          <a:pt x="1842631" y="327205"/>
                          <a:pt x="1838821" y="334825"/>
                        </a:cubicBezTo>
                        <a:cubicBezTo>
                          <a:pt x="1800721" y="354828"/>
                          <a:pt x="1760716" y="371020"/>
                          <a:pt x="1715948" y="370068"/>
                        </a:cubicBezTo>
                        <a:cubicBezTo>
                          <a:pt x="1707376" y="370068"/>
                          <a:pt x="1695946" y="372925"/>
                          <a:pt x="1691183" y="379593"/>
                        </a:cubicBezTo>
                        <a:cubicBezTo>
                          <a:pt x="1662608" y="411025"/>
                          <a:pt x="1627366" y="425313"/>
                          <a:pt x="1586408" y="430075"/>
                        </a:cubicBezTo>
                        <a:cubicBezTo>
                          <a:pt x="1564501" y="432933"/>
                          <a:pt x="1554976" y="450078"/>
                          <a:pt x="1542593" y="468175"/>
                        </a:cubicBezTo>
                        <a:cubicBezTo>
                          <a:pt x="1522591" y="497703"/>
                          <a:pt x="1501636" y="527230"/>
                          <a:pt x="1480681" y="555805"/>
                        </a:cubicBezTo>
                        <a:cubicBezTo>
                          <a:pt x="1475918" y="562473"/>
                          <a:pt x="1469251" y="562473"/>
                          <a:pt x="1462583" y="562473"/>
                        </a:cubicBezTo>
                        <a:cubicBezTo>
                          <a:pt x="1419721" y="558663"/>
                          <a:pt x="1380668" y="507228"/>
                          <a:pt x="1385431" y="462460"/>
                        </a:cubicBezTo>
                        <a:cubicBezTo>
                          <a:pt x="1388288" y="441505"/>
                          <a:pt x="1374001" y="421503"/>
                          <a:pt x="1379716" y="398643"/>
                        </a:cubicBezTo>
                        <a:cubicBezTo>
                          <a:pt x="1387336" y="363400"/>
                          <a:pt x="1418768" y="354828"/>
                          <a:pt x="1441628" y="335778"/>
                        </a:cubicBezTo>
                        <a:cubicBezTo>
                          <a:pt x="1443533" y="331015"/>
                          <a:pt x="1445438" y="325300"/>
                          <a:pt x="1449248" y="321490"/>
                        </a:cubicBezTo>
                        <a:cubicBezTo>
                          <a:pt x="1454011" y="314823"/>
                          <a:pt x="1454963" y="306250"/>
                          <a:pt x="1461631" y="300535"/>
                        </a:cubicBezTo>
                        <a:cubicBezTo>
                          <a:pt x="1451153" y="280533"/>
                          <a:pt x="1439723" y="265293"/>
                          <a:pt x="1412101" y="280533"/>
                        </a:cubicBezTo>
                        <a:cubicBezTo>
                          <a:pt x="1425436" y="259578"/>
                          <a:pt x="1438771" y="241480"/>
                          <a:pt x="1434961" y="215763"/>
                        </a:cubicBezTo>
                        <a:cubicBezTo>
                          <a:pt x="1430198" y="178615"/>
                          <a:pt x="1409243" y="158613"/>
                          <a:pt x="1371143" y="160518"/>
                        </a:cubicBezTo>
                        <a:cubicBezTo>
                          <a:pt x="1357808" y="161470"/>
                          <a:pt x="1343521" y="159565"/>
                          <a:pt x="1331138" y="162423"/>
                        </a:cubicBezTo>
                        <a:cubicBezTo>
                          <a:pt x="1317803" y="165280"/>
                          <a:pt x="1310183" y="161470"/>
                          <a:pt x="1303516" y="150040"/>
                        </a:cubicBezTo>
                        <a:cubicBezTo>
                          <a:pt x="1296848" y="136705"/>
                          <a:pt x="1300658" y="131943"/>
                          <a:pt x="1313993" y="130038"/>
                        </a:cubicBezTo>
                        <a:cubicBezTo>
                          <a:pt x="1321613" y="129085"/>
                          <a:pt x="1316851" y="124323"/>
                          <a:pt x="1313041" y="121465"/>
                        </a:cubicBezTo>
                        <a:cubicBezTo>
                          <a:pt x="1283513" y="99558"/>
                          <a:pt x="1311136" y="99558"/>
                          <a:pt x="1323518" y="96700"/>
                        </a:cubicBezTo>
                        <a:cubicBezTo>
                          <a:pt x="1344473" y="92890"/>
                          <a:pt x="1365428" y="88128"/>
                          <a:pt x="1387336" y="88128"/>
                        </a:cubicBezTo>
                        <a:cubicBezTo>
                          <a:pt x="1399718" y="88128"/>
                          <a:pt x="1414006" y="81460"/>
                          <a:pt x="1394003" y="68125"/>
                        </a:cubicBezTo>
                        <a:cubicBezTo>
                          <a:pt x="1402576" y="42408"/>
                          <a:pt x="1427341" y="49075"/>
                          <a:pt x="1445438" y="41455"/>
                        </a:cubicBezTo>
                        <a:lnTo>
                          <a:pt x="1471104" y="35589"/>
                        </a:lnTo>
                        <a:lnTo>
                          <a:pt x="1469608" y="35026"/>
                        </a:lnTo>
                        <a:cubicBezTo>
                          <a:pt x="1465441" y="34550"/>
                          <a:pt x="1461155" y="34788"/>
                          <a:pt x="1456869" y="34788"/>
                        </a:cubicBezTo>
                        <a:cubicBezTo>
                          <a:pt x="1424484" y="38598"/>
                          <a:pt x="1396861" y="56695"/>
                          <a:pt x="1365429" y="60505"/>
                        </a:cubicBezTo>
                        <a:cubicBezTo>
                          <a:pt x="1307326" y="66220"/>
                          <a:pt x="1264464" y="112893"/>
                          <a:pt x="1208266" y="122418"/>
                        </a:cubicBezTo>
                        <a:cubicBezTo>
                          <a:pt x="1196836" y="130038"/>
                          <a:pt x="1186359" y="129085"/>
                          <a:pt x="1175881" y="122418"/>
                        </a:cubicBezTo>
                        <a:cubicBezTo>
                          <a:pt x="1178739" y="129085"/>
                          <a:pt x="1197789" y="127180"/>
                          <a:pt x="1187311" y="142420"/>
                        </a:cubicBezTo>
                        <a:cubicBezTo>
                          <a:pt x="1185406" y="144325"/>
                          <a:pt x="1182549" y="146230"/>
                          <a:pt x="1180644" y="149088"/>
                        </a:cubicBezTo>
                        <a:cubicBezTo>
                          <a:pt x="1173262" y="152183"/>
                          <a:pt x="1165939" y="153434"/>
                          <a:pt x="1158647" y="153642"/>
                        </a:cubicBezTo>
                        <a:lnTo>
                          <a:pt x="1143520" y="152466"/>
                        </a:lnTo>
                        <a:lnTo>
                          <a:pt x="1148259" y="153731"/>
                        </a:lnTo>
                        <a:cubicBezTo>
                          <a:pt x="1153498" y="157422"/>
                          <a:pt x="1155879" y="163851"/>
                          <a:pt x="1152069" y="175758"/>
                        </a:cubicBezTo>
                        <a:cubicBezTo>
                          <a:pt x="1112064" y="198618"/>
                          <a:pt x="1069201" y="175758"/>
                          <a:pt x="1029196" y="182425"/>
                        </a:cubicBezTo>
                        <a:cubicBezTo>
                          <a:pt x="1020624" y="171948"/>
                          <a:pt x="980619" y="182425"/>
                          <a:pt x="1006336" y="148135"/>
                        </a:cubicBezTo>
                        <a:cubicBezTo>
                          <a:pt x="1011099" y="141468"/>
                          <a:pt x="1003479" y="136705"/>
                          <a:pt x="995859" y="134800"/>
                        </a:cubicBezTo>
                        <a:cubicBezTo>
                          <a:pt x="984429" y="131943"/>
                          <a:pt x="981571" y="125275"/>
                          <a:pt x="987286" y="114798"/>
                        </a:cubicBezTo>
                        <a:cubicBezTo>
                          <a:pt x="1010146" y="115750"/>
                          <a:pt x="1027291" y="130990"/>
                          <a:pt x="1049199" y="134800"/>
                        </a:cubicBezTo>
                        <a:cubicBezTo>
                          <a:pt x="1053009" y="140515"/>
                          <a:pt x="1055866" y="147183"/>
                          <a:pt x="1064439" y="149088"/>
                        </a:cubicBezTo>
                        <a:cubicBezTo>
                          <a:pt x="1074916" y="150993"/>
                          <a:pt x="1085394" y="150278"/>
                          <a:pt x="1095871" y="149326"/>
                        </a:cubicBezTo>
                        <a:lnTo>
                          <a:pt x="1106484" y="148924"/>
                        </a:lnTo>
                        <a:lnTo>
                          <a:pt x="1093014" y="149088"/>
                        </a:lnTo>
                        <a:cubicBezTo>
                          <a:pt x="1081584" y="144325"/>
                          <a:pt x="1067296" y="146230"/>
                          <a:pt x="1062534" y="131943"/>
                        </a:cubicBezTo>
                        <a:cubicBezTo>
                          <a:pt x="1083489" y="115750"/>
                          <a:pt x="1102539" y="93843"/>
                          <a:pt x="1133971" y="110988"/>
                        </a:cubicBezTo>
                        <a:cubicBezTo>
                          <a:pt x="1150164" y="112893"/>
                          <a:pt x="1147306" y="91938"/>
                          <a:pt x="1158736" y="88128"/>
                        </a:cubicBezTo>
                        <a:cubicBezTo>
                          <a:pt x="1164451" y="84318"/>
                          <a:pt x="1172071" y="81460"/>
                          <a:pt x="1173024" y="73840"/>
                        </a:cubicBezTo>
                        <a:cubicBezTo>
                          <a:pt x="1176834" y="44313"/>
                          <a:pt x="1193979" y="46218"/>
                          <a:pt x="1214934" y="54790"/>
                        </a:cubicBezTo>
                        <a:cubicBezTo>
                          <a:pt x="1234936" y="51933"/>
                          <a:pt x="1254939" y="44313"/>
                          <a:pt x="1275894" y="44313"/>
                        </a:cubicBezTo>
                        <a:cubicBezTo>
                          <a:pt x="1253986" y="44313"/>
                          <a:pt x="1233031" y="51933"/>
                          <a:pt x="1211124" y="51933"/>
                        </a:cubicBezTo>
                        <a:cubicBezTo>
                          <a:pt x="1199694" y="46218"/>
                          <a:pt x="1184454" y="50028"/>
                          <a:pt x="1174929" y="39550"/>
                        </a:cubicBezTo>
                        <a:cubicBezTo>
                          <a:pt x="1174929" y="34788"/>
                          <a:pt x="1174929" y="30978"/>
                          <a:pt x="1174929" y="26215"/>
                        </a:cubicBezTo>
                        <a:cubicBezTo>
                          <a:pt x="1249938" y="9070"/>
                          <a:pt x="1324947" y="-1110"/>
                          <a:pt x="1400760" y="96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47EC14B-ADF7-4FF8-AE8D-5967FD14003E}"/>
                    </a:ext>
                  </a:extLst>
                </p:cNvPr>
                <p:cNvGrpSpPr/>
                <p:nvPr userDrawn="1"/>
              </p:nvGrpSpPr>
              <p:grpSpPr>
                <a:xfrm>
                  <a:off x="1443878" y="1738373"/>
                  <a:ext cx="3796009" cy="3360697"/>
                  <a:chOff x="2168418" y="1472597"/>
                  <a:chExt cx="3796009" cy="3360697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BD13752-7A3C-4327-8D79-466184634C7B}"/>
                      </a:ext>
                    </a:extLst>
                  </p:cNvPr>
                  <p:cNvSpPr/>
                  <p:nvPr userDrawn="1"/>
                </p:nvSpPr>
                <p:spPr>
                  <a:xfrm rot="959120">
                    <a:off x="3486219" y="2253691"/>
                    <a:ext cx="2249840" cy="2579603"/>
                  </a:xfrm>
                  <a:custGeom>
                    <a:avLst/>
                    <a:gdLst>
                      <a:gd name="connsiteX0" fmla="*/ 1357872 w 1360796"/>
                      <a:gd name="connsiteY0" fmla="*/ 727457 h 1458352"/>
                      <a:gd name="connsiteX1" fmla="*/ 1299864 w 1360796"/>
                      <a:gd name="connsiteY1" fmla="*/ 529045 h 1458352"/>
                      <a:gd name="connsiteX2" fmla="*/ 1197107 w 1360796"/>
                      <a:gd name="connsiteY2" fmla="*/ 374672 h 1458352"/>
                      <a:gd name="connsiteX3" fmla="*/ 1075408 w 1360796"/>
                      <a:gd name="connsiteY3" fmla="*/ 243976 h 1458352"/>
                      <a:gd name="connsiteX4" fmla="*/ 928375 w 1360796"/>
                      <a:gd name="connsiteY4" fmla="*/ 85105 h 1458352"/>
                      <a:gd name="connsiteX5" fmla="*/ 844795 w 1360796"/>
                      <a:gd name="connsiteY5" fmla="*/ 30648 h 1458352"/>
                      <a:gd name="connsiteX6" fmla="*/ 773528 w 1360796"/>
                      <a:gd name="connsiteY6" fmla="*/ 9102 h 1458352"/>
                      <a:gd name="connsiteX7" fmla="*/ 491064 w 1360796"/>
                      <a:gd name="connsiteY7" fmla="*/ 69005 h 1458352"/>
                      <a:gd name="connsiteX8" fmla="*/ 300228 w 1360796"/>
                      <a:gd name="connsiteY8" fmla="*/ 222667 h 1458352"/>
                      <a:gd name="connsiteX9" fmla="*/ 199365 w 1360796"/>
                      <a:gd name="connsiteY9" fmla="*/ 310271 h 1458352"/>
                      <a:gd name="connsiteX10" fmla="*/ 53753 w 1360796"/>
                      <a:gd name="connsiteY10" fmla="*/ 535438 h 1458352"/>
                      <a:gd name="connsiteX11" fmla="*/ 6 w 1360796"/>
                      <a:gd name="connsiteY11" fmla="*/ 743557 h 1458352"/>
                      <a:gd name="connsiteX12" fmla="*/ 21079 w 1360796"/>
                      <a:gd name="connsiteY12" fmla="*/ 930841 h 1458352"/>
                      <a:gd name="connsiteX13" fmla="*/ 134254 w 1360796"/>
                      <a:gd name="connsiteY13" fmla="*/ 1143459 h 1458352"/>
                      <a:gd name="connsiteX14" fmla="*/ 139226 w 1360796"/>
                      <a:gd name="connsiteY14" fmla="*/ 1148431 h 1458352"/>
                      <a:gd name="connsiteX15" fmla="*/ 274421 w 1360796"/>
                      <a:gd name="connsiteY15" fmla="*/ 1290492 h 1458352"/>
                      <a:gd name="connsiteX16" fmla="*/ 488222 w 1360796"/>
                      <a:gd name="connsiteY16" fmla="*/ 1421188 h 1458352"/>
                      <a:gd name="connsiteX17" fmla="*/ 724754 w 1360796"/>
                      <a:gd name="connsiteY17" fmla="*/ 1455282 h 1458352"/>
                      <a:gd name="connsiteX18" fmla="*/ 954182 w 1360796"/>
                      <a:gd name="connsiteY18" fmla="*/ 1377386 h 1458352"/>
                      <a:gd name="connsiteX19" fmla="*/ 1126550 w 1360796"/>
                      <a:gd name="connsiteY19" fmla="*/ 1236509 h 1458352"/>
                      <a:gd name="connsiteX20" fmla="*/ 1264349 w 1360796"/>
                      <a:gd name="connsiteY20" fmla="*/ 1063904 h 1458352"/>
                      <a:gd name="connsiteX21" fmla="*/ 1324251 w 1360796"/>
                      <a:gd name="connsiteY21" fmla="*/ 963278 h 1458352"/>
                      <a:gd name="connsiteX22" fmla="*/ 1350296 w 1360796"/>
                      <a:gd name="connsiteY22" fmla="*/ 900298 h 1458352"/>
                      <a:gd name="connsiteX23" fmla="*/ 1357872 w 1360796"/>
                      <a:gd name="connsiteY23" fmla="*/ 727457 h 145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60796" h="1458352">
                        <a:moveTo>
                          <a:pt x="1357872" y="727457"/>
                        </a:moveTo>
                        <a:cubicBezTo>
                          <a:pt x="1353610" y="667081"/>
                          <a:pt x="1324488" y="596051"/>
                          <a:pt x="1299864" y="529045"/>
                        </a:cubicBezTo>
                        <a:cubicBezTo>
                          <a:pt x="1278318" y="469853"/>
                          <a:pt x="1242803" y="419185"/>
                          <a:pt x="1197107" y="374672"/>
                        </a:cubicBezTo>
                        <a:cubicBezTo>
                          <a:pt x="1154488" y="333238"/>
                          <a:pt x="1115658" y="287778"/>
                          <a:pt x="1075408" y="243976"/>
                        </a:cubicBezTo>
                        <a:cubicBezTo>
                          <a:pt x="1026633" y="190703"/>
                          <a:pt x="979516" y="136010"/>
                          <a:pt x="928375" y="85105"/>
                        </a:cubicBezTo>
                        <a:cubicBezTo>
                          <a:pt x="903987" y="60954"/>
                          <a:pt x="876049" y="43433"/>
                          <a:pt x="844795" y="30648"/>
                        </a:cubicBezTo>
                        <a:cubicBezTo>
                          <a:pt x="821829" y="21177"/>
                          <a:pt x="797915" y="14074"/>
                          <a:pt x="773528" y="9102"/>
                        </a:cubicBezTo>
                        <a:cubicBezTo>
                          <a:pt x="670771" y="-11497"/>
                          <a:pt x="575827" y="578"/>
                          <a:pt x="491064" y="69005"/>
                        </a:cubicBezTo>
                        <a:cubicBezTo>
                          <a:pt x="427610" y="120383"/>
                          <a:pt x="363682" y="171052"/>
                          <a:pt x="300228" y="222667"/>
                        </a:cubicBezTo>
                        <a:cubicBezTo>
                          <a:pt x="265660" y="250842"/>
                          <a:pt x="230382" y="278308"/>
                          <a:pt x="199365" y="310271"/>
                        </a:cubicBezTo>
                        <a:cubicBezTo>
                          <a:pt x="136385" y="375856"/>
                          <a:pt x="82402" y="449254"/>
                          <a:pt x="53753" y="535438"/>
                        </a:cubicBezTo>
                        <a:cubicBezTo>
                          <a:pt x="26287" y="617596"/>
                          <a:pt x="-467" y="702596"/>
                          <a:pt x="6" y="743557"/>
                        </a:cubicBezTo>
                        <a:cubicBezTo>
                          <a:pt x="953" y="807011"/>
                          <a:pt x="4031" y="869518"/>
                          <a:pt x="21079" y="930841"/>
                        </a:cubicBezTo>
                        <a:cubicBezTo>
                          <a:pt x="43098" y="1010395"/>
                          <a:pt x="82875" y="1080005"/>
                          <a:pt x="134254" y="1143459"/>
                        </a:cubicBezTo>
                        <a:cubicBezTo>
                          <a:pt x="135911" y="1145116"/>
                          <a:pt x="137805" y="1146773"/>
                          <a:pt x="139226" y="1148431"/>
                        </a:cubicBezTo>
                        <a:cubicBezTo>
                          <a:pt x="179240" y="1200520"/>
                          <a:pt x="224226" y="1247637"/>
                          <a:pt x="274421" y="1290492"/>
                        </a:cubicBezTo>
                        <a:cubicBezTo>
                          <a:pt x="338822" y="1345422"/>
                          <a:pt x="408195" y="1391828"/>
                          <a:pt x="488222" y="1421188"/>
                        </a:cubicBezTo>
                        <a:cubicBezTo>
                          <a:pt x="564698" y="1449363"/>
                          <a:pt x="643069" y="1465463"/>
                          <a:pt x="724754" y="1455282"/>
                        </a:cubicBezTo>
                        <a:cubicBezTo>
                          <a:pt x="806439" y="1445101"/>
                          <a:pt x="882915" y="1418347"/>
                          <a:pt x="954182" y="1377386"/>
                        </a:cubicBezTo>
                        <a:cubicBezTo>
                          <a:pt x="1019294" y="1339976"/>
                          <a:pt x="1075408" y="1291439"/>
                          <a:pt x="1126550" y="1236509"/>
                        </a:cubicBezTo>
                        <a:cubicBezTo>
                          <a:pt x="1177218" y="1182525"/>
                          <a:pt x="1223151" y="1124991"/>
                          <a:pt x="1264349" y="1063904"/>
                        </a:cubicBezTo>
                        <a:cubicBezTo>
                          <a:pt x="1286131" y="1031467"/>
                          <a:pt x="1306493" y="998320"/>
                          <a:pt x="1324251" y="963278"/>
                        </a:cubicBezTo>
                        <a:cubicBezTo>
                          <a:pt x="1334669" y="942916"/>
                          <a:pt x="1345087" y="922791"/>
                          <a:pt x="1350296" y="900298"/>
                        </a:cubicBezTo>
                        <a:cubicBezTo>
                          <a:pt x="1363318" y="843000"/>
                          <a:pt x="1362134" y="785465"/>
                          <a:pt x="1357872" y="72745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C9EE9DFF-C3E5-4C26-B2A3-B920B9EE91B6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429332" y="2639980"/>
                    <a:ext cx="1282257" cy="425889"/>
                  </a:xfrm>
                  <a:custGeom>
                    <a:avLst/>
                    <a:gdLst>
                      <a:gd name="connsiteX0" fmla="*/ 666040 w 1282257"/>
                      <a:gd name="connsiteY0" fmla="*/ 9 h 425889"/>
                      <a:gd name="connsiteX1" fmla="*/ 766133 w 1282257"/>
                      <a:gd name="connsiteY1" fmla="*/ 39796 h 425889"/>
                      <a:gd name="connsiteX2" fmla="*/ 1145946 w 1282257"/>
                      <a:gd name="connsiteY2" fmla="*/ 273725 h 425889"/>
                      <a:gd name="connsiteX3" fmla="*/ 1180239 w 1282257"/>
                      <a:gd name="connsiteY3" fmla="*/ 293955 h 425889"/>
                      <a:gd name="connsiteX4" fmla="*/ 1255453 w 1282257"/>
                      <a:gd name="connsiteY4" fmla="*/ 375438 h 425889"/>
                      <a:gd name="connsiteX5" fmla="*/ 1282257 w 1282257"/>
                      <a:gd name="connsiteY5" fmla="*/ 405202 h 425889"/>
                      <a:gd name="connsiteX6" fmla="*/ 1254673 w 1282257"/>
                      <a:gd name="connsiteY6" fmla="*/ 413267 h 425889"/>
                      <a:gd name="connsiteX7" fmla="*/ 1210070 w 1282257"/>
                      <a:gd name="connsiteY7" fmla="*/ 407508 h 425889"/>
                      <a:gd name="connsiteX8" fmla="*/ 761108 w 1282257"/>
                      <a:gd name="connsiteY8" fmla="*/ 118112 h 425889"/>
                      <a:gd name="connsiteX9" fmla="*/ 586467 w 1282257"/>
                      <a:gd name="connsiteY9" fmla="*/ 116436 h 425889"/>
                      <a:gd name="connsiteX10" fmla="*/ 133318 w 1282257"/>
                      <a:gd name="connsiteY10" fmla="*/ 402063 h 425889"/>
                      <a:gd name="connsiteX11" fmla="*/ 49975 w 1282257"/>
                      <a:gd name="connsiteY11" fmla="*/ 425517 h 425889"/>
                      <a:gd name="connsiteX12" fmla="*/ 20658 w 1282257"/>
                      <a:gd name="connsiteY12" fmla="*/ 416303 h 425889"/>
                      <a:gd name="connsiteX13" fmla="*/ 17727 w 1282257"/>
                      <a:gd name="connsiteY13" fmla="*/ 359765 h 425889"/>
                      <a:gd name="connsiteX14" fmla="*/ 56676 w 1282257"/>
                      <a:gd name="connsiteY14" fmla="*/ 340081 h 425889"/>
                      <a:gd name="connsiteX15" fmla="*/ 540816 w 1282257"/>
                      <a:gd name="connsiteY15" fmla="*/ 61154 h 425889"/>
                      <a:gd name="connsiteX16" fmla="*/ 666040 w 1282257"/>
                      <a:gd name="connsiteY16" fmla="*/ 9 h 425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2257" h="425889">
                        <a:moveTo>
                          <a:pt x="666040" y="9"/>
                        </a:moveTo>
                        <a:cubicBezTo>
                          <a:pt x="703732" y="-410"/>
                          <a:pt x="730117" y="15085"/>
                          <a:pt x="766133" y="39796"/>
                        </a:cubicBezTo>
                        <a:cubicBezTo>
                          <a:pt x="842147" y="82199"/>
                          <a:pt x="1031003" y="204229"/>
                          <a:pt x="1145946" y="273725"/>
                        </a:cubicBezTo>
                        <a:lnTo>
                          <a:pt x="1180239" y="293955"/>
                        </a:lnTo>
                        <a:lnTo>
                          <a:pt x="1255453" y="375438"/>
                        </a:lnTo>
                        <a:lnTo>
                          <a:pt x="1282257" y="405202"/>
                        </a:lnTo>
                        <a:lnTo>
                          <a:pt x="1254673" y="413267"/>
                        </a:lnTo>
                        <a:cubicBezTo>
                          <a:pt x="1240119" y="414418"/>
                          <a:pt x="1224519" y="412743"/>
                          <a:pt x="1210070" y="407508"/>
                        </a:cubicBezTo>
                        <a:cubicBezTo>
                          <a:pt x="1132172" y="378191"/>
                          <a:pt x="772836" y="126489"/>
                          <a:pt x="761108" y="118112"/>
                        </a:cubicBezTo>
                        <a:cubicBezTo>
                          <a:pt x="703313" y="76232"/>
                          <a:pt x="645099" y="75394"/>
                          <a:pt x="586467" y="116436"/>
                        </a:cubicBezTo>
                        <a:cubicBezTo>
                          <a:pt x="539980" y="148684"/>
                          <a:pt x="237181" y="337987"/>
                          <a:pt x="133318" y="402063"/>
                        </a:cubicBezTo>
                        <a:cubicBezTo>
                          <a:pt x="108190" y="417560"/>
                          <a:pt x="80967" y="428030"/>
                          <a:pt x="49975" y="425517"/>
                        </a:cubicBezTo>
                        <a:cubicBezTo>
                          <a:pt x="39086" y="424680"/>
                          <a:pt x="29453" y="422166"/>
                          <a:pt x="20658" y="416303"/>
                        </a:cubicBezTo>
                        <a:cubicBezTo>
                          <a:pt x="-5726" y="399132"/>
                          <a:pt x="-6983" y="379029"/>
                          <a:pt x="17727" y="359765"/>
                        </a:cubicBezTo>
                        <a:cubicBezTo>
                          <a:pt x="29453" y="350551"/>
                          <a:pt x="43275" y="345524"/>
                          <a:pt x="56676" y="340081"/>
                        </a:cubicBezTo>
                        <a:cubicBezTo>
                          <a:pt x="129968" y="310764"/>
                          <a:pt x="419781" y="145334"/>
                          <a:pt x="540816" y="61154"/>
                        </a:cubicBezTo>
                        <a:cubicBezTo>
                          <a:pt x="563013" y="52779"/>
                          <a:pt x="643424" y="9"/>
                          <a:pt x="666040" y="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2B7789D6-96E9-4AC2-BC25-2B8FB95198E8}"/>
                      </a:ext>
                    </a:extLst>
                  </p:cNvPr>
                  <p:cNvSpPr/>
                  <p:nvPr userDrawn="1"/>
                </p:nvSpPr>
                <p:spPr>
                  <a:xfrm rot="1011524">
                    <a:off x="4025418" y="3168430"/>
                    <a:ext cx="1439021" cy="1614167"/>
                  </a:xfrm>
                  <a:custGeom>
                    <a:avLst/>
                    <a:gdLst>
                      <a:gd name="connsiteX0" fmla="*/ 156633 w 1439021"/>
                      <a:gd name="connsiteY0" fmla="*/ 1428550 h 1614167"/>
                      <a:gd name="connsiteX1" fmla="*/ 184275 w 1439021"/>
                      <a:gd name="connsiteY1" fmla="*/ 1435251 h 1614167"/>
                      <a:gd name="connsiteX2" fmla="*/ 544448 w 1439021"/>
                      <a:gd name="connsiteY2" fmla="*/ 1542047 h 1614167"/>
                      <a:gd name="connsiteX3" fmla="*/ 932623 w 1439021"/>
                      <a:gd name="connsiteY3" fmla="*/ 1535686 h 1614167"/>
                      <a:gd name="connsiteX4" fmla="*/ 992101 w 1439021"/>
                      <a:gd name="connsiteY4" fmla="*/ 1521642 h 1614167"/>
                      <a:gd name="connsiteX5" fmla="*/ 982695 w 1439021"/>
                      <a:gd name="connsiteY5" fmla="*/ 1529577 h 1614167"/>
                      <a:gd name="connsiteX6" fmla="*/ 905462 w 1439021"/>
                      <a:gd name="connsiteY6" fmla="*/ 1583950 h 1614167"/>
                      <a:gd name="connsiteX7" fmla="*/ 876835 w 1439021"/>
                      <a:gd name="connsiteY7" fmla="*/ 1600291 h 1614167"/>
                      <a:gd name="connsiteX8" fmla="*/ 764322 w 1439021"/>
                      <a:gd name="connsiteY8" fmla="*/ 1613243 h 1614167"/>
                      <a:gd name="connsiteX9" fmla="*/ 156633 w 1439021"/>
                      <a:gd name="connsiteY9" fmla="*/ 1428550 h 1614167"/>
                      <a:gd name="connsiteX10" fmla="*/ 78737 w 1439021"/>
                      <a:gd name="connsiteY10" fmla="*/ 1199881 h 1614167"/>
                      <a:gd name="connsiteX11" fmla="*/ 1185033 w 1439021"/>
                      <a:gd name="connsiteY11" fmla="*/ 1262368 h 1614167"/>
                      <a:gd name="connsiteX12" fmla="*/ 1261301 w 1439021"/>
                      <a:gd name="connsiteY12" fmla="*/ 1235265 h 1614167"/>
                      <a:gd name="connsiteX13" fmla="*/ 1223257 w 1439021"/>
                      <a:gd name="connsiteY13" fmla="*/ 1283746 h 1614167"/>
                      <a:gd name="connsiteX14" fmla="*/ 1194805 w 1439021"/>
                      <a:gd name="connsiteY14" fmla="*/ 1298352 h 1614167"/>
                      <a:gd name="connsiteX15" fmla="*/ 1059583 w 1439021"/>
                      <a:gd name="connsiteY15" fmla="*/ 1345206 h 1614167"/>
                      <a:gd name="connsiteX16" fmla="*/ 693964 w 1439021"/>
                      <a:gd name="connsiteY16" fmla="*/ 1391276 h 1614167"/>
                      <a:gd name="connsiteX17" fmla="*/ 110566 w 1439021"/>
                      <a:gd name="connsiteY17" fmla="*/ 1230454 h 1614167"/>
                      <a:gd name="connsiteX18" fmla="*/ 76224 w 1439021"/>
                      <a:gd name="connsiteY18" fmla="*/ 1208257 h 1614167"/>
                      <a:gd name="connsiteX19" fmla="*/ 78737 w 1439021"/>
                      <a:gd name="connsiteY19" fmla="*/ 1199881 h 1614167"/>
                      <a:gd name="connsiteX20" fmla="*/ 58214 w 1439021"/>
                      <a:gd name="connsiteY20" fmla="*/ 1011838 h 1614167"/>
                      <a:gd name="connsiteX21" fmla="*/ 1380807 w 1439021"/>
                      <a:gd name="connsiteY21" fmla="*/ 1019377 h 1614167"/>
                      <a:gd name="connsiteX22" fmla="*/ 1355259 w 1439021"/>
                      <a:gd name="connsiteY22" fmla="*/ 1045341 h 1614167"/>
                      <a:gd name="connsiteX23" fmla="*/ 1029846 w 1439021"/>
                      <a:gd name="connsiteY23" fmla="*/ 1168890 h 1614167"/>
                      <a:gd name="connsiteX24" fmla="*/ 743802 w 1439021"/>
                      <a:gd name="connsiteY24" fmla="*/ 1201976 h 1614167"/>
                      <a:gd name="connsiteX25" fmla="*/ 339652 w 1439021"/>
                      <a:gd name="connsiteY25" fmla="*/ 1140829 h 1614167"/>
                      <a:gd name="connsiteX26" fmla="*/ 79573 w 1439021"/>
                      <a:gd name="connsiteY26" fmla="*/ 1032777 h 1614167"/>
                      <a:gd name="connsiteX27" fmla="*/ 58214 w 1439021"/>
                      <a:gd name="connsiteY27" fmla="*/ 1011838 h 1614167"/>
                      <a:gd name="connsiteX28" fmla="*/ 0 w 1439021"/>
                      <a:gd name="connsiteY28" fmla="*/ 761810 h 1614167"/>
                      <a:gd name="connsiteX29" fmla="*/ 719092 w 1439021"/>
                      <a:gd name="connsiteY29" fmla="*/ 889965 h 1614167"/>
                      <a:gd name="connsiteX30" fmla="*/ 1439021 w 1439021"/>
                      <a:gd name="connsiteY30" fmla="*/ 768512 h 1614167"/>
                      <a:gd name="connsiteX31" fmla="*/ 1399654 w 1439021"/>
                      <a:gd name="connsiteY31" fmla="*/ 799083 h 1614167"/>
                      <a:gd name="connsiteX32" fmla="*/ 980009 w 1439021"/>
                      <a:gd name="connsiteY32" fmla="*/ 930171 h 1614167"/>
                      <a:gd name="connsiteX33" fmla="*/ 163336 w 1439021"/>
                      <a:gd name="connsiteY33" fmla="*/ 842222 h 1614167"/>
                      <a:gd name="connsiteX34" fmla="*/ 25548 w 1439021"/>
                      <a:gd name="connsiteY34" fmla="*/ 781494 h 1614167"/>
                      <a:gd name="connsiteX35" fmla="*/ 0 w 1439021"/>
                      <a:gd name="connsiteY35" fmla="*/ 761810 h 1614167"/>
                      <a:gd name="connsiteX36" fmla="*/ 60307 w 1439021"/>
                      <a:gd name="connsiteY36" fmla="*/ 508850 h 1614167"/>
                      <a:gd name="connsiteX37" fmla="*/ 729561 w 1439021"/>
                      <a:gd name="connsiteY37" fmla="*/ 638261 h 1614167"/>
                      <a:gd name="connsiteX38" fmla="*/ 1399652 w 1439021"/>
                      <a:gd name="connsiteY38" fmla="*/ 517226 h 1614167"/>
                      <a:gd name="connsiteX39" fmla="*/ 1319659 w 1439021"/>
                      <a:gd name="connsiteY39" fmla="*/ 570415 h 1614167"/>
                      <a:gd name="connsiteX40" fmla="*/ 875305 w 1439021"/>
                      <a:gd name="connsiteY40" fmla="*/ 691031 h 1614167"/>
                      <a:gd name="connsiteX41" fmla="*/ 250027 w 1439021"/>
                      <a:gd name="connsiteY41" fmla="*/ 604757 h 1614167"/>
                      <a:gd name="connsiteX42" fmla="*/ 98838 w 1439021"/>
                      <a:gd name="connsiteY42" fmla="*/ 537748 h 1614167"/>
                      <a:gd name="connsiteX43" fmla="*/ 60307 w 1439021"/>
                      <a:gd name="connsiteY43" fmla="*/ 508850 h 1614167"/>
                      <a:gd name="connsiteX44" fmla="*/ 195164 w 1439021"/>
                      <a:gd name="connsiteY44" fmla="*/ 243745 h 1614167"/>
                      <a:gd name="connsiteX45" fmla="*/ 727466 w 1439021"/>
                      <a:gd name="connsiteY45" fmla="*/ 373575 h 1614167"/>
                      <a:gd name="connsiteX46" fmla="*/ 1262701 w 1439021"/>
                      <a:gd name="connsiteY46" fmla="*/ 248771 h 1614167"/>
                      <a:gd name="connsiteX47" fmla="*/ 1266052 w 1439021"/>
                      <a:gd name="connsiteY47" fmla="*/ 259660 h 1614167"/>
                      <a:gd name="connsiteX48" fmla="*/ 763903 w 1439021"/>
                      <a:gd name="connsiteY48" fmla="*/ 431790 h 1614167"/>
                      <a:gd name="connsiteX49" fmla="*/ 195164 w 1439021"/>
                      <a:gd name="connsiteY49" fmla="*/ 243745 h 1614167"/>
                      <a:gd name="connsiteX50" fmla="*/ 258404 w 1439021"/>
                      <a:gd name="connsiteY50" fmla="*/ 0 h 1614167"/>
                      <a:gd name="connsiteX51" fmla="*/ 1177265 w 1439021"/>
                      <a:gd name="connsiteY51" fmla="*/ 10889 h 1614167"/>
                      <a:gd name="connsiteX52" fmla="*/ 1149206 w 1439021"/>
                      <a:gd name="connsiteY52" fmla="*/ 47326 h 1614167"/>
                      <a:gd name="connsiteX53" fmla="*/ 784006 w 1439021"/>
                      <a:gd name="connsiteY53" fmla="*/ 189720 h 1614167"/>
                      <a:gd name="connsiteX54" fmla="*/ 278088 w 1439021"/>
                      <a:gd name="connsiteY54" fmla="*/ 27642 h 1614167"/>
                      <a:gd name="connsiteX55" fmla="*/ 258404 w 1439021"/>
                      <a:gd name="connsiteY55" fmla="*/ 0 h 1614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439021" h="1614167">
                        <a:moveTo>
                          <a:pt x="156633" y="1428550"/>
                        </a:moveTo>
                        <a:cubicBezTo>
                          <a:pt x="167941" y="1425617"/>
                          <a:pt x="176317" y="1431482"/>
                          <a:pt x="184275" y="1435251"/>
                        </a:cubicBezTo>
                        <a:cubicBezTo>
                          <a:pt x="299866" y="1486344"/>
                          <a:pt x="419226" y="1523200"/>
                          <a:pt x="544448" y="1542047"/>
                        </a:cubicBezTo>
                        <a:cubicBezTo>
                          <a:pt x="675430" y="1561835"/>
                          <a:pt x="804763" y="1559008"/>
                          <a:pt x="932623" y="1535686"/>
                        </a:cubicBezTo>
                        <a:lnTo>
                          <a:pt x="992101" y="1521642"/>
                        </a:lnTo>
                        <a:lnTo>
                          <a:pt x="982695" y="1529577"/>
                        </a:lnTo>
                        <a:cubicBezTo>
                          <a:pt x="957828" y="1548831"/>
                          <a:pt x="932119" y="1566998"/>
                          <a:pt x="905462" y="1583950"/>
                        </a:cubicBezTo>
                        <a:lnTo>
                          <a:pt x="876835" y="1600291"/>
                        </a:lnTo>
                        <a:lnTo>
                          <a:pt x="764322" y="1613243"/>
                        </a:lnTo>
                        <a:cubicBezTo>
                          <a:pt x="498380" y="1626226"/>
                          <a:pt x="226156" y="1499327"/>
                          <a:pt x="156633" y="1428550"/>
                        </a:cubicBezTo>
                        <a:close/>
                        <a:moveTo>
                          <a:pt x="78737" y="1199881"/>
                        </a:moveTo>
                        <a:cubicBezTo>
                          <a:pt x="445925" y="1351227"/>
                          <a:pt x="813756" y="1374956"/>
                          <a:pt x="1185033" y="1262368"/>
                        </a:cubicBezTo>
                        <a:lnTo>
                          <a:pt x="1261301" y="1235265"/>
                        </a:lnTo>
                        <a:lnTo>
                          <a:pt x="1223257" y="1283746"/>
                        </a:lnTo>
                        <a:lnTo>
                          <a:pt x="1194805" y="1298352"/>
                        </a:lnTo>
                        <a:cubicBezTo>
                          <a:pt x="1150882" y="1316727"/>
                          <a:pt x="1105651" y="1332014"/>
                          <a:pt x="1059583" y="1345206"/>
                        </a:cubicBezTo>
                        <a:cubicBezTo>
                          <a:pt x="939804" y="1379131"/>
                          <a:pt x="817932" y="1396720"/>
                          <a:pt x="693964" y="1391276"/>
                        </a:cubicBezTo>
                        <a:cubicBezTo>
                          <a:pt x="487491" y="1382062"/>
                          <a:pt x="291910" y="1331386"/>
                          <a:pt x="110566" y="1230454"/>
                        </a:cubicBezTo>
                        <a:cubicBezTo>
                          <a:pt x="98838" y="1223753"/>
                          <a:pt x="87532" y="1215376"/>
                          <a:pt x="76224" y="1208257"/>
                        </a:cubicBezTo>
                        <a:cubicBezTo>
                          <a:pt x="76643" y="1205326"/>
                          <a:pt x="77479" y="1202395"/>
                          <a:pt x="78737" y="1199881"/>
                        </a:cubicBezTo>
                        <a:close/>
                        <a:moveTo>
                          <a:pt x="58214" y="1011838"/>
                        </a:moveTo>
                        <a:cubicBezTo>
                          <a:pt x="497962" y="1182710"/>
                          <a:pt x="938128" y="1188993"/>
                          <a:pt x="1380807" y="1019377"/>
                        </a:cubicBezTo>
                        <a:cubicBezTo>
                          <a:pt x="1376620" y="1034872"/>
                          <a:pt x="1365311" y="1039480"/>
                          <a:pt x="1355259" y="1045341"/>
                        </a:cubicBezTo>
                        <a:cubicBezTo>
                          <a:pt x="1253907" y="1104812"/>
                          <a:pt x="1143761" y="1141668"/>
                          <a:pt x="1029846" y="1168890"/>
                        </a:cubicBezTo>
                        <a:cubicBezTo>
                          <a:pt x="935614" y="1191506"/>
                          <a:pt x="840127" y="1202396"/>
                          <a:pt x="743802" y="1201976"/>
                        </a:cubicBezTo>
                        <a:cubicBezTo>
                          <a:pt x="606433" y="1201138"/>
                          <a:pt x="471577" y="1181035"/>
                          <a:pt x="339652" y="1140829"/>
                        </a:cubicBezTo>
                        <a:cubicBezTo>
                          <a:pt x="249190" y="1113189"/>
                          <a:pt x="161241" y="1080103"/>
                          <a:pt x="79573" y="1032777"/>
                        </a:cubicBezTo>
                        <a:cubicBezTo>
                          <a:pt x="71617" y="1028171"/>
                          <a:pt x="62403" y="1024402"/>
                          <a:pt x="58214" y="1011838"/>
                        </a:cubicBezTo>
                        <a:close/>
                        <a:moveTo>
                          <a:pt x="0" y="761810"/>
                        </a:moveTo>
                        <a:cubicBezTo>
                          <a:pt x="234113" y="838452"/>
                          <a:pt x="471996" y="887871"/>
                          <a:pt x="719092" y="889965"/>
                        </a:cubicBezTo>
                        <a:cubicBezTo>
                          <a:pt x="966606" y="892059"/>
                          <a:pt x="1204488" y="843897"/>
                          <a:pt x="1439021" y="768512"/>
                        </a:cubicBezTo>
                        <a:cubicBezTo>
                          <a:pt x="1428969" y="784427"/>
                          <a:pt x="1414310" y="791964"/>
                          <a:pt x="1399654" y="799083"/>
                        </a:cubicBezTo>
                        <a:cubicBezTo>
                          <a:pt x="1267310" y="866931"/>
                          <a:pt x="1126172" y="907554"/>
                          <a:pt x="980009" y="930171"/>
                        </a:cubicBezTo>
                        <a:cubicBezTo>
                          <a:pt x="700246" y="973727"/>
                          <a:pt x="428440" y="939385"/>
                          <a:pt x="163336" y="842222"/>
                        </a:cubicBezTo>
                        <a:cubicBezTo>
                          <a:pt x="116010" y="825050"/>
                          <a:pt x="69940" y="804947"/>
                          <a:pt x="25548" y="781494"/>
                        </a:cubicBezTo>
                        <a:cubicBezTo>
                          <a:pt x="16334" y="776468"/>
                          <a:pt x="7958" y="771024"/>
                          <a:pt x="0" y="761810"/>
                        </a:cubicBezTo>
                        <a:close/>
                        <a:moveTo>
                          <a:pt x="60307" y="508850"/>
                        </a:moveTo>
                        <a:cubicBezTo>
                          <a:pt x="276830" y="587168"/>
                          <a:pt x="498380" y="636168"/>
                          <a:pt x="729561" y="638261"/>
                        </a:cubicBezTo>
                        <a:cubicBezTo>
                          <a:pt x="960742" y="640355"/>
                          <a:pt x="1182291" y="592612"/>
                          <a:pt x="1399652" y="517226"/>
                        </a:cubicBezTo>
                        <a:cubicBezTo>
                          <a:pt x="1377035" y="542354"/>
                          <a:pt x="1348138" y="557013"/>
                          <a:pt x="1319659" y="570415"/>
                        </a:cubicBezTo>
                        <a:cubicBezTo>
                          <a:pt x="1178941" y="637005"/>
                          <a:pt x="1030264" y="677211"/>
                          <a:pt x="875305" y="691031"/>
                        </a:cubicBezTo>
                        <a:cubicBezTo>
                          <a:pt x="660458" y="710715"/>
                          <a:pt x="452310" y="678048"/>
                          <a:pt x="250027" y="604757"/>
                        </a:cubicBezTo>
                        <a:cubicBezTo>
                          <a:pt x="198095" y="585910"/>
                          <a:pt x="147839" y="563715"/>
                          <a:pt x="98838" y="537748"/>
                        </a:cubicBezTo>
                        <a:cubicBezTo>
                          <a:pt x="85016" y="530209"/>
                          <a:pt x="71196" y="522253"/>
                          <a:pt x="60307" y="508850"/>
                        </a:cubicBezTo>
                        <a:close/>
                        <a:moveTo>
                          <a:pt x="195164" y="243745"/>
                        </a:moveTo>
                        <a:cubicBezTo>
                          <a:pt x="364361" y="321224"/>
                          <a:pt x="540679" y="371481"/>
                          <a:pt x="727466" y="373575"/>
                        </a:cubicBezTo>
                        <a:cubicBezTo>
                          <a:pt x="915510" y="375669"/>
                          <a:pt x="1092666" y="327507"/>
                          <a:pt x="1262701" y="248771"/>
                        </a:cubicBezTo>
                        <a:cubicBezTo>
                          <a:pt x="1263959" y="252121"/>
                          <a:pt x="1264796" y="255890"/>
                          <a:pt x="1266052" y="259660"/>
                        </a:cubicBezTo>
                        <a:cubicBezTo>
                          <a:pt x="1118213" y="371900"/>
                          <a:pt x="948597" y="426345"/>
                          <a:pt x="763903" y="431790"/>
                        </a:cubicBezTo>
                        <a:cubicBezTo>
                          <a:pt x="532721" y="438490"/>
                          <a:pt x="284370" y="331694"/>
                          <a:pt x="195164" y="243745"/>
                        </a:cubicBezTo>
                        <a:close/>
                        <a:moveTo>
                          <a:pt x="258404" y="0"/>
                        </a:moveTo>
                        <a:cubicBezTo>
                          <a:pt x="565808" y="172967"/>
                          <a:pt x="870699" y="179669"/>
                          <a:pt x="1177265" y="10889"/>
                        </a:cubicBezTo>
                        <a:cubicBezTo>
                          <a:pt x="1173078" y="29736"/>
                          <a:pt x="1160514" y="38531"/>
                          <a:pt x="1149206" y="47326"/>
                        </a:cubicBezTo>
                        <a:cubicBezTo>
                          <a:pt x="1041154" y="128993"/>
                          <a:pt x="920119" y="179669"/>
                          <a:pt x="784006" y="189720"/>
                        </a:cubicBezTo>
                        <a:cubicBezTo>
                          <a:pt x="593867" y="203540"/>
                          <a:pt x="428021" y="140719"/>
                          <a:pt x="278088" y="27642"/>
                        </a:cubicBezTo>
                        <a:cubicBezTo>
                          <a:pt x="271387" y="22617"/>
                          <a:pt x="263429" y="17172"/>
                          <a:pt x="25840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BC221F22-E6AD-4B02-B0B9-05AD44B3CBE9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5590386" y="3501417"/>
                    <a:ext cx="45719" cy="224214"/>
                  </a:xfrm>
                  <a:custGeom>
                    <a:avLst/>
                    <a:gdLst>
                      <a:gd name="connsiteX0" fmla="*/ 38122 w 48502"/>
                      <a:gd name="connsiteY0" fmla="*/ 23781 h 126757"/>
                      <a:gd name="connsiteX1" fmla="*/ 47119 w 48502"/>
                      <a:gd name="connsiteY1" fmla="*/ 103099 h 126757"/>
                      <a:gd name="connsiteX2" fmla="*/ 40727 w 48502"/>
                      <a:gd name="connsiteY2" fmla="*/ 119199 h 126757"/>
                      <a:gd name="connsiteX3" fmla="*/ 20838 w 48502"/>
                      <a:gd name="connsiteY3" fmla="*/ 125591 h 126757"/>
                      <a:gd name="connsiteX4" fmla="*/ 14919 w 48502"/>
                      <a:gd name="connsiteY4" fmla="*/ 108307 h 126757"/>
                      <a:gd name="connsiteX5" fmla="*/ 10657 w 48502"/>
                      <a:gd name="connsiteY5" fmla="*/ 49115 h 126757"/>
                      <a:gd name="connsiteX6" fmla="*/ 2607 w 48502"/>
                      <a:gd name="connsiteY6" fmla="*/ 32068 h 126757"/>
                      <a:gd name="connsiteX7" fmla="*/ 3791 w 48502"/>
                      <a:gd name="connsiteY7" fmla="*/ 9812 h 126757"/>
                      <a:gd name="connsiteX8" fmla="*/ 25100 w 48502"/>
                      <a:gd name="connsiteY8" fmla="*/ 815 h 126757"/>
                      <a:gd name="connsiteX9" fmla="*/ 38122 w 48502"/>
                      <a:gd name="connsiteY9" fmla="*/ 23781 h 126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02" h="126757">
                        <a:moveTo>
                          <a:pt x="38122" y="23781"/>
                        </a:moveTo>
                        <a:cubicBezTo>
                          <a:pt x="42384" y="47221"/>
                          <a:pt x="52091" y="75870"/>
                          <a:pt x="47119" y="103099"/>
                        </a:cubicBezTo>
                        <a:cubicBezTo>
                          <a:pt x="46883" y="109018"/>
                          <a:pt x="45225" y="114700"/>
                          <a:pt x="40727" y="119199"/>
                        </a:cubicBezTo>
                        <a:cubicBezTo>
                          <a:pt x="35281" y="124645"/>
                          <a:pt x="28651" y="128906"/>
                          <a:pt x="20838" y="125591"/>
                        </a:cubicBezTo>
                        <a:cubicBezTo>
                          <a:pt x="12788" y="122277"/>
                          <a:pt x="13972" y="114700"/>
                          <a:pt x="14919" y="108307"/>
                        </a:cubicBezTo>
                        <a:cubicBezTo>
                          <a:pt x="17760" y="88182"/>
                          <a:pt x="18944" y="68294"/>
                          <a:pt x="10657" y="49115"/>
                        </a:cubicBezTo>
                        <a:cubicBezTo>
                          <a:pt x="8053" y="43433"/>
                          <a:pt x="4975" y="37987"/>
                          <a:pt x="2607" y="32068"/>
                        </a:cubicBezTo>
                        <a:cubicBezTo>
                          <a:pt x="-708" y="24492"/>
                          <a:pt x="-1418" y="16678"/>
                          <a:pt x="3791" y="9812"/>
                        </a:cubicBezTo>
                        <a:cubicBezTo>
                          <a:pt x="9000" y="2946"/>
                          <a:pt x="16103" y="-2026"/>
                          <a:pt x="25100" y="815"/>
                        </a:cubicBezTo>
                        <a:cubicBezTo>
                          <a:pt x="35991" y="4366"/>
                          <a:pt x="36938" y="14310"/>
                          <a:pt x="38122" y="2378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BC5DD116-232E-4DB7-9D56-3965FF151605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3633167" y="3223676"/>
                    <a:ext cx="84974" cy="224301"/>
                  </a:xfrm>
                  <a:custGeom>
                    <a:avLst/>
                    <a:gdLst>
                      <a:gd name="connsiteX0" fmla="*/ 11346 w 48039"/>
                      <a:gd name="connsiteY0" fmla="*/ 13928 h 126806"/>
                      <a:gd name="connsiteX1" fmla="*/ 32419 w 48039"/>
                      <a:gd name="connsiteY1" fmla="*/ 1143 h 126806"/>
                      <a:gd name="connsiteX2" fmla="*/ 47572 w 48039"/>
                      <a:gd name="connsiteY2" fmla="*/ 25767 h 126806"/>
                      <a:gd name="connsiteX3" fmla="*/ 43784 w 48039"/>
                      <a:gd name="connsiteY3" fmla="*/ 35474 h 126806"/>
                      <a:gd name="connsiteX4" fmla="*/ 32892 w 48039"/>
                      <a:gd name="connsiteY4" fmla="*/ 106031 h 126806"/>
                      <a:gd name="connsiteX5" fmla="*/ 26026 w 48039"/>
                      <a:gd name="connsiteY5" fmla="*/ 126156 h 126806"/>
                      <a:gd name="connsiteX6" fmla="*/ 3296 w 48039"/>
                      <a:gd name="connsiteY6" fmla="*/ 113134 h 126806"/>
                      <a:gd name="connsiteX7" fmla="*/ 11346 w 48039"/>
                      <a:gd name="connsiteY7" fmla="*/ 13928 h 12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039" h="126806">
                        <a:moveTo>
                          <a:pt x="11346" y="13928"/>
                        </a:moveTo>
                        <a:cubicBezTo>
                          <a:pt x="16082" y="1616"/>
                          <a:pt x="22001" y="-2172"/>
                          <a:pt x="32419" y="1143"/>
                        </a:cubicBezTo>
                        <a:cubicBezTo>
                          <a:pt x="43073" y="4458"/>
                          <a:pt x="49940" y="15349"/>
                          <a:pt x="47572" y="25767"/>
                        </a:cubicBezTo>
                        <a:cubicBezTo>
                          <a:pt x="46862" y="29081"/>
                          <a:pt x="45441" y="32633"/>
                          <a:pt x="43784" y="35474"/>
                        </a:cubicBezTo>
                        <a:cubicBezTo>
                          <a:pt x="31235" y="57730"/>
                          <a:pt x="28157" y="81170"/>
                          <a:pt x="32892" y="106031"/>
                        </a:cubicBezTo>
                        <a:cubicBezTo>
                          <a:pt x="34313" y="113844"/>
                          <a:pt x="36207" y="122368"/>
                          <a:pt x="26026" y="126156"/>
                        </a:cubicBezTo>
                        <a:cubicBezTo>
                          <a:pt x="18686" y="128998"/>
                          <a:pt x="7085" y="122131"/>
                          <a:pt x="3296" y="113134"/>
                        </a:cubicBezTo>
                        <a:cubicBezTo>
                          <a:pt x="-7122" y="88273"/>
                          <a:pt x="10399" y="16533"/>
                          <a:pt x="11346" y="1392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7C029E77-41D7-412F-90AE-5AC6068834E0}"/>
                      </a:ext>
                    </a:extLst>
                  </p:cNvPr>
                  <p:cNvSpPr/>
                  <p:nvPr userDrawn="1"/>
                </p:nvSpPr>
                <p:spPr>
                  <a:xfrm rot="489160">
                    <a:off x="2168418" y="1472597"/>
                    <a:ext cx="1650339" cy="1815579"/>
                  </a:xfrm>
                  <a:custGeom>
                    <a:avLst/>
                    <a:gdLst>
                      <a:gd name="connsiteX0" fmla="*/ 201845 w 393192"/>
                      <a:gd name="connsiteY0" fmla="*/ 730904 h 1038747"/>
                      <a:gd name="connsiteX1" fmla="*/ 99561 w 393192"/>
                      <a:gd name="connsiteY1" fmla="*/ 437784 h 1038747"/>
                      <a:gd name="connsiteX2" fmla="*/ 119 w 393192"/>
                      <a:gd name="connsiteY2" fmla="*/ 47354 h 1038747"/>
                      <a:gd name="connsiteX3" fmla="*/ 14088 w 393192"/>
                      <a:gd name="connsiteY3" fmla="*/ 0 h 1038747"/>
                      <a:gd name="connsiteX4" fmla="*/ 138628 w 393192"/>
                      <a:gd name="connsiteY4" fmla="*/ 464066 h 1038747"/>
                      <a:gd name="connsiteX5" fmla="*/ 305076 w 393192"/>
                      <a:gd name="connsiteY5" fmla="*/ 853549 h 1038747"/>
                      <a:gd name="connsiteX6" fmla="*/ 374212 w 393192"/>
                      <a:gd name="connsiteY6" fmla="*/ 963883 h 1038747"/>
                      <a:gd name="connsiteX7" fmla="*/ 393154 w 393192"/>
                      <a:gd name="connsiteY7" fmla="*/ 1003897 h 1038747"/>
                      <a:gd name="connsiteX8" fmla="*/ 366636 w 393192"/>
                      <a:gd name="connsiteY8" fmla="*/ 1027574 h 1038747"/>
                      <a:gd name="connsiteX9" fmla="*/ 269087 w 393192"/>
                      <a:gd name="connsiteY9" fmla="*/ 1035151 h 1038747"/>
                      <a:gd name="connsiteX10" fmla="*/ 157333 w 393192"/>
                      <a:gd name="connsiteY10" fmla="*/ 981404 h 1038747"/>
                      <a:gd name="connsiteX11" fmla="*/ 159937 w 393192"/>
                      <a:gd name="connsiteY11" fmla="*/ 938076 h 1038747"/>
                      <a:gd name="connsiteX12" fmla="*/ 245647 w 393192"/>
                      <a:gd name="connsiteY12" fmla="*/ 986140 h 1038747"/>
                      <a:gd name="connsiteX13" fmla="*/ 304839 w 393192"/>
                      <a:gd name="connsiteY13" fmla="*/ 1000819 h 1038747"/>
                      <a:gd name="connsiteX14" fmla="*/ 326859 w 393192"/>
                      <a:gd name="connsiteY14" fmla="*/ 967909 h 1038747"/>
                      <a:gd name="connsiteX15" fmla="*/ 201845 w 393192"/>
                      <a:gd name="connsiteY15" fmla="*/ 730904 h 1038747"/>
                      <a:gd name="connsiteX0" fmla="*/ 312259 w 503606"/>
                      <a:gd name="connsiteY0" fmla="*/ 730904 h 1038747"/>
                      <a:gd name="connsiteX1" fmla="*/ 209975 w 503606"/>
                      <a:gd name="connsiteY1" fmla="*/ 437784 h 1038747"/>
                      <a:gd name="connsiteX2" fmla="*/ 110533 w 503606"/>
                      <a:gd name="connsiteY2" fmla="*/ 47354 h 1038747"/>
                      <a:gd name="connsiteX3" fmla="*/ 124502 w 503606"/>
                      <a:gd name="connsiteY3" fmla="*/ 0 h 1038747"/>
                      <a:gd name="connsiteX4" fmla="*/ 249042 w 503606"/>
                      <a:gd name="connsiteY4" fmla="*/ 464066 h 1038747"/>
                      <a:gd name="connsiteX5" fmla="*/ 415490 w 503606"/>
                      <a:gd name="connsiteY5" fmla="*/ 853549 h 1038747"/>
                      <a:gd name="connsiteX6" fmla="*/ 484626 w 503606"/>
                      <a:gd name="connsiteY6" fmla="*/ 963883 h 1038747"/>
                      <a:gd name="connsiteX7" fmla="*/ 503568 w 503606"/>
                      <a:gd name="connsiteY7" fmla="*/ 1003897 h 1038747"/>
                      <a:gd name="connsiteX8" fmla="*/ 477050 w 503606"/>
                      <a:gd name="connsiteY8" fmla="*/ 1027574 h 1038747"/>
                      <a:gd name="connsiteX9" fmla="*/ 379501 w 503606"/>
                      <a:gd name="connsiteY9" fmla="*/ 1035151 h 1038747"/>
                      <a:gd name="connsiteX10" fmla="*/ 267747 w 503606"/>
                      <a:gd name="connsiteY10" fmla="*/ 981404 h 1038747"/>
                      <a:gd name="connsiteX11" fmla="*/ 975 w 503606"/>
                      <a:gd name="connsiteY11" fmla="*/ 714137 h 1038747"/>
                      <a:gd name="connsiteX12" fmla="*/ 356061 w 503606"/>
                      <a:gd name="connsiteY12" fmla="*/ 986140 h 1038747"/>
                      <a:gd name="connsiteX13" fmla="*/ 415253 w 503606"/>
                      <a:gd name="connsiteY13" fmla="*/ 1000819 h 1038747"/>
                      <a:gd name="connsiteX14" fmla="*/ 437273 w 503606"/>
                      <a:gd name="connsiteY14" fmla="*/ 967909 h 1038747"/>
                      <a:gd name="connsiteX15" fmla="*/ 312259 w 503606"/>
                      <a:gd name="connsiteY15" fmla="*/ 730904 h 1038747"/>
                      <a:gd name="connsiteX0" fmla="*/ 318172 w 509519"/>
                      <a:gd name="connsiteY0" fmla="*/ 730904 h 1038747"/>
                      <a:gd name="connsiteX1" fmla="*/ 215888 w 509519"/>
                      <a:gd name="connsiteY1" fmla="*/ 437784 h 1038747"/>
                      <a:gd name="connsiteX2" fmla="*/ 116446 w 509519"/>
                      <a:gd name="connsiteY2" fmla="*/ 47354 h 1038747"/>
                      <a:gd name="connsiteX3" fmla="*/ 130415 w 509519"/>
                      <a:gd name="connsiteY3" fmla="*/ 0 h 1038747"/>
                      <a:gd name="connsiteX4" fmla="*/ 254955 w 509519"/>
                      <a:gd name="connsiteY4" fmla="*/ 464066 h 1038747"/>
                      <a:gd name="connsiteX5" fmla="*/ 421403 w 509519"/>
                      <a:gd name="connsiteY5" fmla="*/ 853549 h 1038747"/>
                      <a:gd name="connsiteX6" fmla="*/ 490539 w 509519"/>
                      <a:gd name="connsiteY6" fmla="*/ 963883 h 1038747"/>
                      <a:gd name="connsiteX7" fmla="*/ 509481 w 509519"/>
                      <a:gd name="connsiteY7" fmla="*/ 1003897 h 1038747"/>
                      <a:gd name="connsiteX8" fmla="*/ 482963 w 509519"/>
                      <a:gd name="connsiteY8" fmla="*/ 1027574 h 1038747"/>
                      <a:gd name="connsiteX9" fmla="*/ 385414 w 509519"/>
                      <a:gd name="connsiteY9" fmla="*/ 1035151 h 1038747"/>
                      <a:gd name="connsiteX10" fmla="*/ 23756 w 509519"/>
                      <a:gd name="connsiteY10" fmla="*/ 757466 h 1038747"/>
                      <a:gd name="connsiteX11" fmla="*/ 6888 w 509519"/>
                      <a:gd name="connsiteY11" fmla="*/ 714137 h 1038747"/>
                      <a:gd name="connsiteX12" fmla="*/ 361974 w 509519"/>
                      <a:gd name="connsiteY12" fmla="*/ 986140 h 1038747"/>
                      <a:gd name="connsiteX13" fmla="*/ 421166 w 509519"/>
                      <a:gd name="connsiteY13" fmla="*/ 1000819 h 1038747"/>
                      <a:gd name="connsiteX14" fmla="*/ 443186 w 509519"/>
                      <a:gd name="connsiteY14" fmla="*/ 967909 h 1038747"/>
                      <a:gd name="connsiteX15" fmla="*/ 318172 w 509519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01734 w 490087"/>
                      <a:gd name="connsiteY13" fmla="*/ 1000819 h 1038747"/>
                      <a:gd name="connsiteX14" fmla="*/ 423754 w 490087"/>
                      <a:gd name="connsiteY14" fmla="*/ 967909 h 1038747"/>
                      <a:gd name="connsiteX15" fmla="*/ 298740 w 490087"/>
                      <a:gd name="connsiteY15" fmla="*/ 730904 h 1038747"/>
                      <a:gd name="connsiteX0" fmla="*/ 298740 w 490087"/>
                      <a:gd name="connsiteY0" fmla="*/ 730904 h 1038747"/>
                      <a:gd name="connsiteX1" fmla="*/ 196456 w 490087"/>
                      <a:gd name="connsiteY1" fmla="*/ 437784 h 1038747"/>
                      <a:gd name="connsiteX2" fmla="*/ 97014 w 490087"/>
                      <a:gd name="connsiteY2" fmla="*/ 47354 h 1038747"/>
                      <a:gd name="connsiteX3" fmla="*/ 110983 w 490087"/>
                      <a:gd name="connsiteY3" fmla="*/ 0 h 1038747"/>
                      <a:gd name="connsiteX4" fmla="*/ 235523 w 490087"/>
                      <a:gd name="connsiteY4" fmla="*/ 464066 h 1038747"/>
                      <a:gd name="connsiteX5" fmla="*/ 401971 w 490087"/>
                      <a:gd name="connsiteY5" fmla="*/ 853549 h 1038747"/>
                      <a:gd name="connsiteX6" fmla="*/ 471107 w 490087"/>
                      <a:gd name="connsiteY6" fmla="*/ 963883 h 1038747"/>
                      <a:gd name="connsiteX7" fmla="*/ 490049 w 490087"/>
                      <a:gd name="connsiteY7" fmla="*/ 1003897 h 1038747"/>
                      <a:gd name="connsiteX8" fmla="*/ 463531 w 490087"/>
                      <a:gd name="connsiteY8" fmla="*/ 1027574 h 1038747"/>
                      <a:gd name="connsiteX9" fmla="*/ 365982 w 490087"/>
                      <a:gd name="connsiteY9" fmla="*/ 1035151 h 1038747"/>
                      <a:gd name="connsiteX10" fmla="*/ 4324 w 490087"/>
                      <a:gd name="connsiteY10" fmla="*/ 757466 h 1038747"/>
                      <a:gd name="connsiteX11" fmla="*/ 20644 w 490087"/>
                      <a:gd name="connsiteY11" fmla="*/ 728616 h 1038747"/>
                      <a:gd name="connsiteX12" fmla="*/ 342542 w 490087"/>
                      <a:gd name="connsiteY12" fmla="*/ 986140 h 1038747"/>
                      <a:gd name="connsiteX13" fmla="*/ 423754 w 490087"/>
                      <a:gd name="connsiteY13" fmla="*/ 967909 h 1038747"/>
                      <a:gd name="connsiteX14" fmla="*/ 298740 w 490087"/>
                      <a:gd name="connsiteY14" fmla="*/ 730904 h 1038747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35523 w 490087"/>
                      <a:gd name="connsiteY4" fmla="*/ 453185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23754 w 490087"/>
                      <a:gd name="connsiteY13" fmla="*/ 957028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5266 w 490087"/>
                      <a:gd name="connsiteY13" fmla="*/ 961692 h 1027866"/>
                      <a:gd name="connsiteX14" fmla="*/ 298740 w 490087"/>
                      <a:gd name="connsiteY14" fmla="*/ 720023 h 1027866"/>
                      <a:gd name="connsiteX0" fmla="*/ 298740 w 490087"/>
                      <a:gd name="connsiteY0" fmla="*/ 720023 h 1027866"/>
                      <a:gd name="connsiteX1" fmla="*/ 196456 w 490087"/>
                      <a:gd name="connsiteY1" fmla="*/ 426903 h 1027866"/>
                      <a:gd name="connsiteX2" fmla="*/ 97014 w 490087"/>
                      <a:gd name="connsiteY2" fmla="*/ 36473 h 1027866"/>
                      <a:gd name="connsiteX3" fmla="*/ 112628 w 490087"/>
                      <a:gd name="connsiteY3" fmla="*/ 0 h 1027866"/>
                      <a:gd name="connsiteX4" fmla="*/ 242101 w 490087"/>
                      <a:gd name="connsiteY4" fmla="*/ 481166 h 1027866"/>
                      <a:gd name="connsiteX5" fmla="*/ 401971 w 490087"/>
                      <a:gd name="connsiteY5" fmla="*/ 842668 h 1027866"/>
                      <a:gd name="connsiteX6" fmla="*/ 471107 w 490087"/>
                      <a:gd name="connsiteY6" fmla="*/ 953002 h 1027866"/>
                      <a:gd name="connsiteX7" fmla="*/ 490049 w 490087"/>
                      <a:gd name="connsiteY7" fmla="*/ 993016 h 1027866"/>
                      <a:gd name="connsiteX8" fmla="*/ 463531 w 490087"/>
                      <a:gd name="connsiteY8" fmla="*/ 1016693 h 1027866"/>
                      <a:gd name="connsiteX9" fmla="*/ 365982 w 490087"/>
                      <a:gd name="connsiteY9" fmla="*/ 1024270 h 1027866"/>
                      <a:gd name="connsiteX10" fmla="*/ 4324 w 490087"/>
                      <a:gd name="connsiteY10" fmla="*/ 746585 h 1027866"/>
                      <a:gd name="connsiteX11" fmla="*/ 20644 w 490087"/>
                      <a:gd name="connsiteY11" fmla="*/ 717735 h 1027866"/>
                      <a:gd name="connsiteX12" fmla="*/ 342542 w 490087"/>
                      <a:gd name="connsiteY12" fmla="*/ 975259 h 1027866"/>
                      <a:gd name="connsiteX13" fmla="*/ 437733 w 490087"/>
                      <a:gd name="connsiteY13" fmla="*/ 955474 h 1027866"/>
                      <a:gd name="connsiteX14" fmla="*/ 298740 w 490087"/>
                      <a:gd name="connsiteY14" fmla="*/ 720023 h 1027866"/>
                      <a:gd name="connsiteX0" fmla="*/ 300678 w 492025"/>
                      <a:gd name="connsiteY0" fmla="*/ 720023 h 1027866"/>
                      <a:gd name="connsiteX1" fmla="*/ 198394 w 492025"/>
                      <a:gd name="connsiteY1" fmla="*/ 426903 h 1027866"/>
                      <a:gd name="connsiteX2" fmla="*/ 98952 w 492025"/>
                      <a:gd name="connsiteY2" fmla="*/ 36473 h 1027866"/>
                      <a:gd name="connsiteX3" fmla="*/ 114566 w 492025"/>
                      <a:gd name="connsiteY3" fmla="*/ 0 h 1027866"/>
                      <a:gd name="connsiteX4" fmla="*/ 244039 w 492025"/>
                      <a:gd name="connsiteY4" fmla="*/ 481166 h 1027866"/>
                      <a:gd name="connsiteX5" fmla="*/ 403909 w 492025"/>
                      <a:gd name="connsiteY5" fmla="*/ 842668 h 1027866"/>
                      <a:gd name="connsiteX6" fmla="*/ 473045 w 492025"/>
                      <a:gd name="connsiteY6" fmla="*/ 953002 h 1027866"/>
                      <a:gd name="connsiteX7" fmla="*/ 491987 w 492025"/>
                      <a:gd name="connsiteY7" fmla="*/ 993016 h 1027866"/>
                      <a:gd name="connsiteX8" fmla="*/ 465469 w 492025"/>
                      <a:gd name="connsiteY8" fmla="*/ 1016693 h 1027866"/>
                      <a:gd name="connsiteX9" fmla="*/ 367920 w 492025"/>
                      <a:gd name="connsiteY9" fmla="*/ 1024270 h 1027866"/>
                      <a:gd name="connsiteX10" fmla="*/ 6262 w 492025"/>
                      <a:gd name="connsiteY10" fmla="*/ 746585 h 1027866"/>
                      <a:gd name="connsiteX11" fmla="*/ 16004 w 492025"/>
                      <a:gd name="connsiteY11" fmla="*/ 711517 h 1027866"/>
                      <a:gd name="connsiteX12" fmla="*/ 344480 w 492025"/>
                      <a:gd name="connsiteY12" fmla="*/ 975259 h 1027866"/>
                      <a:gd name="connsiteX13" fmla="*/ 439671 w 492025"/>
                      <a:gd name="connsiteY13" fmla="*/ 955474 h 1027866"/>
                      <a:gd name="connsiteX14" fmla="*/ 300678 w 492025"/>
                      <a:gd name="connsiteY14" fmla="*/ 720023 h 1027866"/>
                      <a:gd name="connsiteX0" fmla="*/ 297349 w 488696"/>
                      <a:gd name="connsiteY0" fmla="*/ 720023 h 1027866"/>
                      <a:gd name="connsiteX1" fmla="*/ 195065 w 488696"/>
                      <a:gd name="connsiteY1" fmla="*/ 426903 h 1027866"/>
                      <a:gd name="connsiteX2" fmla="*/ 95623 w 488696"/>
                      <a:gd name="connsiteY2" fmla="*/ 36473 h 1027866"/>
                      <a:gd name="connsiteX3" fmla="*/ 111237 w 488696"/>
                      <a:gd name="connsiteY3" fmla="*/ 0 h 1027866"/>
                      <a:gd name="connsiteX4" fmla="*/ 240710 w 488696"/>
                      <a:gd name="connsiteY4" fmla="*/ 481166 h 1027866"/>
                      <a:gd name="connsiteX5" fmla="*/ 400580 w 488696"/>
                      <a:gd name="connsiteY5" fmla="*/ 842668 h 1027866"/>
                      <a:gd name="connsiteX6" fmla="*/ 469716 w 488696"/>
                      <a:gd name="connsiteY6" fmla="*/ 953002 h 1027866"/>
                      <a:gd name="connsiteX7" fmla="*/ 488658 w 488696"/>
                      <a:gd name="connsiteY7" fmla="*/ 993016 h 1027866"/>
                      <a:gd name="connsiteX8" fmla="*/ 462140 w 488696"/>
                      <a:gd name="connsiteY8" fmla="*/ 1016693 h 1027866"/>
                      <a:gd name="connsiteX9" fmla="*/ 364591 w 488696"/>
                      <a:gd name="connsiteY9" fmla="*/ 1024270 h 1027866"/>
                      <a:gd name="connsiteX10" fmla="*/ 2933 w 488696"/>
                      <a:gd name="connsiteY10" fmla="*/ 746585 h 1027866"/>
                      <a:gd name="connsiteX11" fmla="*/ 12675 w 488696"/>
                      <a:gd name="connsiteY11" fmla="*/ 711517 h 1027866"/>
                      <a:gd name="connsiteX12" fmla="*/ 341151 w 488696"/>
                      <a:gd name="connsiteY12" fmla="*/ 975259 h 1027866"/>
                      <a:gd name="connsiteX13" fmla="*/ 436342 w 488696"/>
                      <a:gd name="connsiteY13" fmla="*/ 955474 h 1027866"/>
                      <a:gd name="connsiteX14" fmla="*/ 297349 w 488696"/>
                      <a:gd name="connsiteY14" fmla="*/ 720023 h 1027866"/>
                      <a:gd name="connsiteX0" fmla="*/ 289015 w 480362"/>
                      <a:gd name="connsiteY0" fmla="*/ 720023 h 1027866"/>
                      <a:gd name="connsiteX1" fmla="*/ 186731 w 480362"/>
                      <a:gd name="connsiteY1" fmla="*/ 426903 h 1027866"/>
                      <a:gd name="connsiteX2" fmla="*/ 87289 w 480362"/>
                      <a:gd name="connsiteY2" fmla="*/ 36473 h 1027866"/>
                      <a:gd name="connsiteX3" fmla="*/ 102903 w 480362"/>
                      <a:gd name="connsiteY3" fmla="*/ 0 h 1027866"/>
                      <a:gd name="connsiteX4" fmla="*/ 232376 w 480362"/>
                      <a:gd name="connsiteY4" fmla="*/ 481166 h 1027866"/>
                      <a:gd name="connsiteX5" fmla="*/ 392246 w 480362"/>
                      <a:gd name="connsiteY5" fmla="*/ 842668 h 1027866"/>
                      <a:gd name="connsiteX6" fmla="*/ 461382 w 480362"/>
                      <a:gd name="connsiteY6" fmla="*/ 953002 h 1027866"/>
                      <a:gd name="connsiteX7" fmla="*/ 480324 w 480362"/>
                      <a:gd name="connsiteY7" fmla="*/ 993016 h 1027866"/>
                      <a:gd name="connsiteX8" fmla="*/ 453806 w 480362"/>
                      <a:gd name="connsiteY8" fmla="*/ 1016693 h 1027866"/>
                      <a:gd name="connsiteX9" fmla="*/ 356257 w 480362"/>
                      <a:gd name="connsiteY9" fmla="*/ 1024270 h 1027866"/>
                      <a:gd name="connsiteX10" fmla="*/ 5288 w 480362"/>
                      <a:gd name="connsiteY10" fmla="*/ 754357 h 1027866"/>
                      <a:gd name="connsiteX11" fmla="*/ 4341 w 480362"/>
                      <a:gd name="connsiteY11" fmla="*/ 711517 h 1027866"/>
                      <a:gd name="connsiteX12" fmla="*/ 332817 w 480362"/>
                      <a:gd name="connsiteY12" fmla="*/ 975259 h 1027866"/>
                      <a:gd name="connsiteX13" fmla="*/ 428008 w 480362"/>
                      <a:gd name="connsiteY13" fmla="*/ 955474 h 1027866"/>
                      <a:gd name="connsiteX14" fmla="*/ 289015 w 480362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30379 w 478365"/>
                      <a:gd name="connsiteY4" fmla="*/ 481166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20023 h 1027866"/>
                      <a:gd name="connsiteX1" fmla="*/ 184734 w 478365"/>
                      <a:gd name="connsiteY1" fmla="*/ 426903 h 1027866"/>
                      <a:gd name="connsiteX2" fmla="*/ 85292 w 478365"/>
                      <a:gd name="connsiteY2" fmla="*/ 36473 h 1027866"/>
                      <a:gd name="connsiteX3" fmla="*/ 100906 w 478365"/>
                      <a:gd name="connsiteY3" fmla="*/ 0 h 1027866"/>
                      <a:gd name="connsiteX4" fmla="*/ 225072 w 478365"/>
                      <a:gd name="connsiteY4" fmla="*/ 482604 h 1027866"/>
                      <a:gd name="connsiteX5" fmla="*/ 390249 w 478365"/>
                      <a:gd name="connsiteY5" fmla="*/ 842668 h 1027866"/>
                      <a:gd name="connsiteX6" fmla="*/ 459385 w 478365"/>
                      <a:gd name="connsiteY6" fmla="*/ 953002 h 1027866"/>
                      <a:gd name="connsiteX7" fmla="*/ 478327 w 478365"/>
                      <a:gd name="connsiteY7" fmla="*/ 993016 h 1027866"/>
                      <a:gd name="connsiteX8" fmla="*/ 451809 w 478365"/>
                      <a:gd name="connsiteY8" fmla="*/ 1016693 h 1027866"/>
                      <a:gd name="connsiteX9" fmla="*/ 354260 w 478365"/>
                      <a:gd name="connsiteY9" fmla="*/ 1024270 h 1027866"/>
                      <a:gd name="connsiteX10" fmla="*/ 3291 w 478365"/>
                      <a:gd name="connsiteY10" fmla="*/ 754357 h 1027866"/>
                      <a:gd name="connsiteX11" fmla="*/ 2344 w 478365"/>
                      <a:gd name="connsiteY11" fmla="*/ 711517 h 1027866"/>
                      <a:gd name="connsiteX12" fmla="*/ 330820 w 478365"/>
                      <a:gd name="connsiteY12" fmla="*/ 975259 h 1027866"/>
                      <a:gd name="connsiteX13" fmla="*/ 426011 w 478365"/>
                      <a:gd name="connsiteY13" fmla="*/ 955474 h 1027866"/>
                      <a:gd name="connsiteX14" fmla="*/ 287018 w 478365"/>
                      <a:gd name="connsiteY14" fmla="*/ 720023 h 102786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85292 w 478365"/>
                      <a:gd name="connsiteY2" fmla="*/ 24043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07593 h 1015436"/>
                      <a:gd name="connsiteX1" fmla="*/ 184734 w 478365"/>
                      <a:gd name="connsiteY1" fmla="*/ 414473 h 1015436"/>
                      <a:gd name="connsiteX2" fmla="*/ 79984 w 478365"/>
                      <a:gd name="connsiteY2" fmla="*/ 25480 h 1015436"/>
                      <a:gd name="connsiteX3" fmla="*/ 92820 w 478365"/>
                      <a:gd name="connsiteY3" fmla="*/ 0 h 1015436"/>
                      <a:gd name="connsiteX4" fmla="*/ 225072 w 478365"/>
                      <a:gd name="connsiteY4" fmla="*/ 470174 h 1015436"/>
                      <a:gd name="connsiteX5" fmla="*/ 390249 w 478365"/>
                      <a:gd name="connsiteY5" fmla="*/ 830238 h 1015436"/>
                      <a:gd name="connsiteX6" fmla="*/ 459385 w 478365"/>
                      <a:gd name="connsiteY6" fmla="*/ 940572 h 1015436"/>
                      <a:gd name="connsiteX7" fmla="*/ 478327 w 478365"/>
                      <a:gd name="connsiteY7" fmla="*/ 980586 h 1015436"/>
                      <a:gd name="connsiteX8" fmla="*/ 451809 w 478365"/>
                      <a:gd name="connsiteY8" fmla="*/ 1004263 h 1015436"/>
                      <a:gd name="connsiteX9" fmla="*/ 354260 w 478365"/>
                      <a:gd name="connsiteY9" fmla="*/ 1011840 h 1015436"/>
                      <a:gd name="connsiteX10" fmla="*/ 3291 w 478365"/>
                      <a:gd name="connsiteY10" fmla="*/ 741927 h 1015436"/>
                      <a:gd name="connsiteX11" fmla="*/ 2344 w 478365"/>
                      <a:gd name="connsiteY11" fmla="*/ 699087 h 1015436"/>
                      <a:gd name="connsiteX12" fmla="*/ 330820 w 478365"/>
                      <a:gd name="connsiteY12" fmla="*/ 962829 h 1015436"/>
                      <a:gd name="connsiteX13" fmla="*/ 426011 w 478365"/>
                      <a:gd name="connsiteY13" fmla="*/ 943044 h 1015436"/>
                      <a:gd name="connsiteX14" fmla="*/ 287018 w 478365"/>
                      <a:gd name="connsiteY14" fmla="*/ 707593 h 1015436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984 w 478365"/>
                      <a:gd name="connsiteY2" fmla="*/ 36462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287018 w 478365"/>
                      <a:gd name="connsiteY0" fmla="*/ 718575 h 1026418"/>
                      <a:gd name="connsiteX1" fmla="*/ 184734 w 478365"/>
                      <a:gd name="connsiteY1" fmla="*/ 425455 h 1026418"/>
                      <a:gd name="connsiteX2" fmla="*/ 79224 w 478365"/>
                      <a:gd name="connsiteY2" fmla="*/ 26429 h 1026418"/>
                      <a:gd name="connsiteX3" fmla="*/ 82960 w 478365"/>
                      <a:gd name="connsiteY3" fmla="*/ 0 h 1026418"/>
                      <a:gd name="connsiteX4" fmla="*/ 225072 w 478365"/>
                      <a:gd name="connsiteY4" fmla="*/ 481156 h 1026418"/>
                      <a:gd name="connsiteX5" fmla="*/ 390249 w 478365"/>
                      <a:gd name="connsiteY5" fmla="*/ 841220 h 1026418"/>
                      <a:gd name="connsiteX6" fmla="*/ 459385 w 478365"/>
                      <a:gd name="connsiteY6" fmla="*/ 951554 h 1026418"/>
                      <a:gd name="connsiteX7" fmla="*/ 478327 w 478365"/>
                      <a:gd name="connsiteY7" fmla="*/ 991568 h 1026418"/>
                      <a:gd name="connsiteX8" fmla="*/ 451809 w 478365"/>
                      <a:gd name="connsiteY8" fmla="*/ 1015245 h 1026418"/>
                      <a:gd name="connsiteX9" fmla="*/ 354260 w 478365"/>
                      <a:gd name="connsiteY9" fmla="*/ 1022822 h 1026418"/>
                      <a:gd name="connsiteX10" fmla="*/ 3291 w 478365"/>
                      <a:gd name="connsiteY10" fmla="*/ 752909 h 1026418"/>
                      <a:gd name="connsiteX11" fmla="*/ 2344 w 478365"/>
                      <a:gd name="connsiteY11" fmla="*/ 710069 h 1026418"/>
                      <a:gd name="connsiteX12" fmla="*/ 330820 w 478365"/>
                      <a:gd name="connsiteY12" fmla="*/ 973811 h 1026418"/>
                      <a:gd name="connsiteX13" fmla="*/ 426011 w 478365"/>
                      <a:gd name="connsiteY13" fmla="*/ 954026 h 1026418"/>
                      <a:gd name="connsiteX14" fmla="*/ 287018 w 478365"/>
                      <a:gd name="connsiteY14" fmla="*/ 718575 h 1026418"/>
                      <a:gd name="connsiteX0" fmla="*/ 301968 w 493315"/>
                      <a:gd name="connsiteY0" fmla="*/ 718575 h 1026418"/>
                      <a:gd name="connsiteX1" fmla="*/ 199684 w 493315"/>
                      <a:gd name="connsiteY1" fmla="*/ 425455 h 1026418"/>
                      <a:gd name="connsiteX2" fmla="*/ 94174 w 493315"/>
                      <a:gd name="connsiteY2" fmla="*/ 26429 h 1026418"/>
                      <a:gd name="connsiteX3" fmla="*/ 97910 w 493315"/>
                      <a:gd name="connsiteY3" fmla="*/ 0 h 1026418"/>
                      <a:gd name="connsiteX4" fmla="*/ 240022 w 493315"/>
                      <a:gd name="connsiteY4" fmla="*/ 481156 h 1026418"/>
                      <a:gd name="connsiteX5" fmla="*/ 405199 w 493315"/>
                      <a:gd name="connsiteY5" fmla="*/ 841220 h 1026418"/>
                      <a:gd name="connsiteX6" fmla="*/ 474335 w 493315"/>
                      <a:gd name="connsiteY6" fmla="*/ 951554 h 1026418"/>
                      <a:gd name="connsiteX7" fmla="*/ 493277 w 493315"/>
                      <a:gd name="connsiteY7" fmla="*/ 991568 h 1026418"/>
                      <a:gd name="connsiteX8" fmla="*/ 466759 w 493315"/>
                      <a:gd name="connsiteY8" fmla="*/ 1015245 h 1026418"/>
                      <a:gd name="connsiteX9" fmla="*/ 369210 w 493315"/>
                      <a:gd name="connsiteY9" fmla="*/ 1022822 h 1026418"/>
                      <a:gd name="connsiteX10" fmla="*/ 18241 w 493315"/>
                      <a:gd name="connsiteY10" fmla="*/ 752909 h 1026418"/>
                      <a:gd name="connsiteX11" fmla="*/ 358 w 493315"/>
                      <a:gd name="connsiteY11" fmla="*/ 701002 h 1026418"/>
                      <a:gd name="connsiteX12" fmla="*/ 345770 w 493315"/>
                      <a:gd name="connsiteY12" fmla="*/ 973811 h 1026418"/>
                      <a:gd name="connsiteX13" fmla="*/ 440961 w 493315"/>
                      <a:gd name="connsiteY13" fmla="*/ 954026 h 1026418"/>
                      <a:gd name="connsiteX14" fmla="*/ 301968 w 493315"/>
                      <a:gd name="connsiteY14" fmla="*/ 718575 h 1026418"/>
                      <a:gd name="connsiteX0" fmla="*/ 302186 w 493533"/>
                      <a:gd name="connsiteY0" fmla="*/ 718575 h 1026418"/>
                      <a:gd name="connsiteX1" fmla="*/ 199902 w 493533"/>
                      <a:gd name="connsiteY1" fmla="*/ 425455 h 1026418"/>
                      <a:gd name="connsiteX2" fmla="*/ 94392 w 493533"/>
                      <a:gd name="connsiteY2" fmla="*/ 26429 h 1026418"/>
                      <a:gd name="connsiteX3" fmla="*/ 98128 w 493533"/>
                      <a:gd name="connsiteY3" fmla="*/ 0 h 1026418"/>
                      <a:gd name="connsiteX4" fmla="*/ 240240 w 493533"/>
                      <a:gd name="connsiteY4" fmla="*/ 481156 h 1026418"/>
                      <a:gd name="connsiteX5" fmla="*/ 405417 w 493533"/>
                      <a:gd name="connsiteY5" fmla="*/ 841220 h 1026418"/>
                      <a:gd name="connsiteX6" fmla="*/ 474553 w 493533"/>
                      <a:gd name="connsiteY6" fmla="*/ 951554 h 1026418"/>
                      <a:gd name="connsiteX7" fmla="*/ 493495 w 493533"/>
                      <a:gd name="connsiteY7" fmla="*/ 991568 h 1026418"/>
                      <a:gd name="connsiteX8" fmla="*/ 466977 w 493533"/>
                      <a:gd name="connsiteY8" fmla="*/ 1015245 h 1026418"/>
                      <a:gd name="connsiteX9" fmla="*/ 369428 w 493533"/>
                      <a:gd name="connsiteY9" fmla="*/ 1022822 h 1026418"/>
                      <a:gd name="connsiteX10" fmla="*/ 11383 w 493533"/>
                      <a:gd name="connsiteY10" fmla="*/ 754825 h 1026418"/>
                      <a:gd name="connsiteX11" fmla="*/ 576 w 493533"/>
                      <a:gd name="connsiteY11" fmla="*/ 701002 h 1026418"/>
                      <a:gd name="connsiteX12" fmla="*/ 345988 w 493533"/>
                      <a:gd name="connsiteY12" fmla="*/ 973811 h 1026418"/>
                      <a:gd name="connsiteX13" fmla="*/ 441179 w 493533"/>
                      <a:gd name="connsiteY13" fmla="*/ 954026 h 1026418"/>
                      <a:gd name="connsiteX14" fmla="*/ 302186 w 493533"/>
                      <a:gd name="connsiteY14" fmla="*/ 718575 h 1026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93533" h="1026418">
                        <a:moveTo>
                          <a:pt x="302186" y="718575"/>
                        </a:moveTo>
                        <a:cubicBezTo>
                          <a:pt x="254596" y="625525"/>
                          <a:pt x="221448" y="527739"/>
                          <a:pt x="199902" y="425455"/>
                        </a:cubicBezTo>
                        <a:cubicBezTo>
                          <a:pt x="184749" y="354425"/>
                          <a:pt x="90603" y="38030"/>
                          <a:pt x="94392" y="26429"/>
                        </a:cubicBezTo>
                        <a:cubicBezTo>
                          <a:pt x="102442" y="14590"/>
                          <a:pt x="95050" y="1894"/>
                          <a:pt x="98128" y="0"/>
                        </a:cubicBezTo>
                        <a:cubicBezTo>
                          <a:pt x="123936" y="26281"/>
                          <a:pt x="189025" y="340953"/>
                          <a:pt x="240240" y="481156"/>
                        </a:cubicBezTo>
                        <a:cubicBezTo>
                          <a:pt x="291455" y="621359"/>
                          <a:pt x="329178" y="715023"/>
                          <a:pt x="405417" y="841220"/>
                        </a:cubicBezTo>
                        <a:cubicBezTo>
                          <a:pt x="406127" y="842168"/>
                          <a:pt x="451113" y="921485"/>
                          <a:pt x="474553" y="951554"/>
                        </a:cubicBezTo>
                        <a:cubicBezTo>
                          <a:pt x="490180" y="969075"/>
                          <a:pt x="493969" y="979730"/>
                          <a:pt x="493495" y="991568"/>
                        </a:cubicBezTo>
                        <a:cubicBezTo>
                          <a:pt x="493258" y="1005538"/>
                          <a:pt x="487813" y="1003880"/>
                          <a:pt x="466977" y="1015245"/>
                        </a:cubicBezTo>
                        <a:cubicBezTo>
                          <a:pt x="435250" y="1027320"/>
                          <a:pt x="402576" y="1029214"/>
                          <a:pt x="369428" y="1022822"/>
                        </a:cubicBezTo>
                        <a:cubicBezTo>
                          <a:pt x="310947" y="1006721"/>
                          <a:pt x="36007" y="771162"/>
                          <a:pt x="11383" y="754825"/>
                        </a:cubicBezTo>
                        <a:cubicBezTo>
                          <a:pt x="6845" y="736604"/>
                          <a:pt x="-2394" y="721848"/>
                          <a:pt x="576" y="701002"/>
                        </a:cubicBezTo>
                        <a:cubicBezTo>
                          <a:pt x="29225" y="709999"/>
                          <a:pt x="272554" y="931640"/>
                          <a:pt x="345988" y="973811"/>
                        </a:cubicBezTo>
                        <a:cubicBezTo>
                          <a:pt x="419422" y="1015982"/>
                          <a:pt x="463280" y="982575"/>
                          <a:pt x="441179" y="954026"/>
                        </a:cubicBezTo>
                        <a:cubicBezTo>
                          <a:pt x="432418" y="935794"/>
                          <a:pt x="332256" y="777530"/>
                          <a:pt x="302186" y="7185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51098B2D-0F17-4A06-81E6-842CE5133499}"/>
                      </a:ext>
                    </a:extLst>
                  </p:cNvPr>
                  <p:cNvSpPr/>
                  <p:nvPr userDrawn="1"/>
                </p:nvSpPr>
                <p:spPr>
                  <a:xfrm rot="41276">
                    <a:off x="5611419" y="2413706"/>
                    <a:ext cx="353008" cy="1255842"/>
                  </a:xfrm>
                  <a:custGeom>
                    <a:avLst/>
                    <a:gdLst>
                      <a:gd name="connsiteX0" fmla="*/ 333469 w 353008"/>
                      <a:gd name="connsiteY0" fmla="*/ 0 h 1255842"/>
                      <a:gd name="connsiteX1" fmla="*/ 353008 w 353008"/>
                      <a:gd name="connsiteY1" fmla="*/ 118469 h 1255842"/>
                      <a:gd name="connsiteX2" fmla="*/ 351507 w 353008"/>
                      <a:gd name="connsiteY2" fmla="*/ 127547 h 1255842"/>
                      <a:gd name="connsiteX3" fmla="*/ 341437 w 353008"/>
                      <a:gd name="connsiteY3" fmla="*/ 192830 h 1255842"/>
                      <a:gd name="connsiteX4" fmla="*/ 222596 w 353008"/>
                      <a:gd name="connsiteY4" fmla="*/ 711313 h 1255842"/>
                      <a:gd name="connsiteX5" fmla="*/ 77071 w 353008"/>
                      <a:gd name="connsiteY5" fmla="*/ 1130539 h 1255842"/>
                      <a:gd name="connsiteX6" fmla="*/ 171429 w 353008"/>
                      <a:gd name="connsiteY6" fmla="*/ 1162787 h 1255842"/>
                      <a:gd name="connsiteX7" fmla="*/ 208323 w 353008"/>
                      <a:gd name="connsiteY7" fmla="*/ 1131445 h 1255842"/>
                      <a:gd name="connsiteX8" fmla="*/ 156551 w 353008"/>
                      <a:gd name="connsiteY8" fmla="*/ 1242300 h 1255842"/>
                      <a:gd name="connsiteX9" fmla="*/ 144194 w 353008"/>
                      <a:gd name="connsiteY9" fmla="*/ 1249480 h 1255842"/>
                      <a:gd name="connsiteX10" fmla="*/ 30855 w 353008"/>
                      <a:gd name="connsiteY10" fmla="*/ 1236078 h 1255842"/>
                      <a:gd name="connsiteX11" fmla="*/ 44 w 353008"/>
                      <a:gd name="connsiteY11" fmla="*/ 1194198 h 1255842"/>
                      <a:gd name="connsiteX12" fmla="*/ 22052 w 353008"/>
                      <a:gd name="connsiteY12" fmla="*/ 1123420 h 1255842"/>
                      <a:gd name="connsiteX13" fmla="*/ 102380 w 353008"/>
                      <a:gd name="connsiteY13" fmla="*/ 928255 h 1255842"/>
                      <a:gd name="connsiteX14" fmla="*/ 295771 w 353008"/>
                      <a:gd name="connsiteY14" fmla="*/ 239317 h 1255842"/>
                      <a:gd name="connsiteX15" fmla="*/ 322902 w 353008"/>
                      <a:gd name="connsiteY15" fmla="*/ 70172 h 1255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53008" h="1255842">
                        <a:moveTo>
                          <a:pt x="333469" y="0"/>
                        </a:moveTo>
                        <a:lnTo>
                          <a:pt x="353008" y="118469"/>
                        </a:lnTo>
                        <a:lnTo>
                          <a:pt x="351507" y="127547"/>
                        </a:lnTo>
                        <a:cubicBezTo>
                          <a:pt x="347115" y="154738"/>
                          <a:pt x="343638" y="177125"/>
                          <a:pt x="341437" y="192830"/>
                        </a:cubicBezTo>
                        <a:cubicBezTo>
                          <a:pt x="316404" y="373755"/>
                          <a:pt x="277890" y="546722"/>
                          <a:pt x="222596" y="711313"/>
                        </a:cubicBezTo>
                        <a:cubicBezTo>
                          <a:pt x="187659" y="815596"/>
                          <a:pt x="87525" y="1098291"/>
                          <a:pt x="77071" y="1130539"/>
                        </a:cubicBezTo>
                        <a:cubicBezTo>
                          <a:pt x="68542" y="1205784"/>
                          <a:pt x="85958" y="1225603"/>
                          <a:pt x="171429" y="1162787"/>
                        </a:cubicBezTo>
                        <a:lnTo>
                          <a:pt x="208323" y="1131445"/>
                        </a:lnTo>
                        <a:lnTo>
                          <a:pt x="156551" y="1242300"/>
                        </a:lnTo>
                        <a:lnTo>
                          <a:pt x="144194" y="1249480"/>
                        </a:lnTo>
                        <a:cubicBezTo>
                          <a:pt x="105681" y="1260789"/>
                          <a:pt x="67718" y="1257438"/>
                          <a:pt x="30855" y="1236078"/>
                        </a:cubicBezTo>
                        <a:cubicBezTo>
                          <a:pt x="6647" y="1215977"/>
                          <a:pt x="320" y="1218907"/>
                          <a:pt x="44" y="1194198"/>
                        </a:cubicBezTo>
                        <a:cubicBezTo>
                          <a:pt x="-506" y="1173257"/>
                          <a:pt x="3896" y="1154412"/>
                          <a:pt x="22052" y="1123420"/>
                        </a:cubicBezTo>
                        <a:cubicBezTo>
                          <a:pt x="49287" y="1070230"/>
                          <a:pt x="101555" y="929931"/>
                          <a:pt x="102380" y="928255"/>
                        </a:cubicBezTo>
                        <a:cubicBezTo>
                          <a:pt x="190960" y="705030"/>
                          <a:pt x="246804" y="487671"/>
                          <a:pt x="295771" y="239317"/>
                        </a:cubicBezTo>
                        <a:cubicBezTo>
                          <a:pt x="301204" y="211990"/>
                          <a:pt x="310919" y="149405"/>
                          <a:pt x="322902" y="701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363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1F1CB3E-CB5D-4699-BF34-30C5171454F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331704" y="1687612"/>
                <a:ext cx="875523" cy="875523"/>
              </a:xfrm>
              <a:prstGeom prst="ellipse">
                <a:avLst/>
              </a:prstGeom>
              <a:solidFill>
                <a:schemeClr val="accent3">
                  <a:lumMod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3236D8D-FEAD-4D8B-BDC1-135B87481044}"/>
                  </a:ext>
                </a:extLst>
              </p:cNvPr>
              <p:cNvGrpSpPr/>
              <p:nvPr/>
            </p:nvGrpSpPr>
            <p:grpSpPr>
              <a:xfrm>
                <a:off x="8892613" y="2125435"/>
                <a:ext cx="582212" cy="582212"/>
                <a:chOff x="7439070" y="1617445"/>
                <a:chExt cx="1618739" cy="1618739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2ABCAAF8-E7FB-42AA-9792-03EDF537F43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84B740D-2278-432B-AA04-A3C97E301A8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2B77BDEE-3A79-41D2-9AE3-EDFAB168977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E788107-F2FE-4638-BBF7-B0FF54B3C09A}"/>
                  </a:ext>
                </a:extLst>
              </p:cNvPr>
              <p:cNvGrpSpPr/>
              <p:nvPr/>
            </p:nvGrpSpPr>
            <p:grpSpPr>
              <a:xfrm>
                <a:off x="5726996" y="2227554"/>
                <a:ext cx="1202676" cy="1202676"/>
                <a:chOff x="7439070" y="1617445"/>
                <a:chExt cx="1618739" cy="1618739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36BC3CE-1C87-44A9-94B9-5EFBF4B54B9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50A3816-2341-484F-86D9-DEA30739358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B4B453D6-093B-4F83-85A0-F2810FFA58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B09D24F9-A8FB-4E38-AA6F-63739B3AFC4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25C5D8E-A6AE-4F79-B64B-62A413567318}"/>
                  </a:ext>
                </a:extLst>
              </p:cNvPr>
              <p:cNvGrpSpPr/>
              <p:nvPr/>
            </p:nvGrpSpPr>
            <p:grpSpPr>
              <a:xfrm>
                <a:off x="4325944" y="1050555"/>
                <a:ext cx="1762897" cy="1762897"/>
                <a:chOff x="7439070" y="1617445"/>
                <a:chExt cx="1618739" cy="1618739"/>
              </a:xfrm>
            </p:grpSpPr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28FC330F-CE5D-41A4-AED4-BD1C3B6BA1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39070" y="1617445"/>
                  <a:ext cx="1618739" cy="1618739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395FD4E5-7EC4-48B0-AE26-AFDAC5CC292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633319" y="1811694"/>
                  <a:ext cx="1230242" cy="1230242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234A89E-C33D-4B19-B615-ECCDB007AE6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827567" y="2005942"/>
                  <a:ext cx="841744" cy="841744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B58C09C7-7827-4A57-9558-73610636F25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988750" y="2167125"/>
                  <a:ext cx="519380" cy="51938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4582604" y="929636"/>
            <a:ext cx="747684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XÂY DỰNG HỆ THỐNG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NHẬN DẠNG ĐỐI TƯỢNG </a:t>
            </a:r>
          </a:p>
          <a:p>
            <a:pPr algn="r"/>
            <a:r>
              <a:rPr lang="vi-VN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SỬ DỤNG KHẨU TRANG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450ECB-9FA1-463D-B1AF-C2697E88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89696"/>
              </p:ext>
            </p:extLst>
          </p:nvPr>
        </p:nvGraphicFramePr>
        <p:xfrm>
          <a:off x="6531734" y="3430933"/>
          <a:ext cx="5465330" cy="200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665">
                  <a:extLst>
                    <a:ext uri="{9D8B030D-6E8A-4147-A177-3AD203B41FA5}">
                      <a16:colId xmlns:a16="http://schemas.microsoft.com/office/drawing/2014/main" val="2678413936"/>
                    </a:ext>
                  </a:extLst>
                </a:gridCol>
                <a:gridCol w="2732665">
                  <a:extLst>
                    <a:ext uri="{9D8B030D-6E8A-4147-A177-3AD203B41FA5}">
                      <a16:colId xmlns:a16="http://schemas.microsoft.com/office/drawing/2014/main" val="911847144"/>
                    </a:ext>
                  </a:extLst>
                </a:gridCol>
              </a:tblGrid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Giảng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hướng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dẫn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Lương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Ngọc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Khiết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9062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thực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hiện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Lê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Tấn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Lộc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4577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Huỳnh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Thanh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Phong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53175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Thị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Linh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11376"/>
                  </a:ext>
                </a:extLst>
              </a:tr>
              <a:tr h="40004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Phạm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Duy Minh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2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training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E9D331-CAAF-4F8F-81CF-EF63B0EA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5" y="1270946"/>
            <a:ext cx="6796186" cy="51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BE88B-13C0-42BB-B3AB-7BB8B4F21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21E8A-3C17-4234-BE7B-C32336603669}"/>
              </a:ext>
            </a:extLst>
          </p:cNvPr>
          <p:cNvSpPr/>
          <p:nvPr/>
        </p:nvSpPr>
        <p:spPr>
          <a:xfrm>
            <a:off x="248194" y="1084217"/>
            <a:ext cx="11691257" cy="5514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huNghiem">
            <a:hlinkClick r:id="" action="ppaction://media"/>
            <a:extLst>
              <a:ext uri="{FF2B5EF4-FFF2-40B4-BE49-F238E27FC236}">
                <a16:creationId xmlns:a16="http://schemas.microsoft.com/office/drawing/2014/main" id="{01F7760F-2321-45A5-BDBE-BB456E278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2468" y="1084217"/>
            <a:ext cx="6622869" cy="4967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8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69A23-1174-46DA-BF98-42E5B4AF3E8C}"/>
              </a:ext>
            </a:extLst>
          </p:cNvPr>
          <p:cNvSpPr txBox="1"/>
          <p:nvPr/>
        </p:nvSpPr>
        <p:spPr>
          <a:xfrm>
            <a:off x="5813083" y="2151727"/>
            <a:ext cx="91021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400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LUẬN 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40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HƯỚNG PHÁT TRIỂN</a:t>
            </a:r>
          </a:p>
          <a:p>
            <a:endParaRPr lang="en-US" sz="4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826599" y="251054"/>
            <a:ext cx="8455936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</a:t>
            </a:r>
            <a:r>
              <a:rPr lang="en-US" altLang="ko-KR" sz="5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ỆU THAM KHẢO</a:t>
            </a:r>
            <a:endParaRPr lang="ko-KR" altLang="en-US" sz="54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9D8A9-992A-4FA1-9ED4-FB0693330AC6}"/>
              </a:ext>
            </a:extLst>
          </p:cNvPr>
          <p:cNvSpPr txBox="1">
            <a:spLocks/>
          </p:cNvSpPr>
          <p:nvPr/>
        </p:nvSpPr>
        <p:spPr>
          <a:xfrm>
            <a:off x="2257870" y="1664271"/>
            <a:ext cx="6405363" cy="40955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>
                <a:solidFill>
                  <a:schemeClr val="bg1"/>
                </a:solidFill>
              </a:rPr>
              <a:t>[1].Solomon, C.J., Breckon, T.P. (2010). Fundamentals of Digital Image Processing: A Practical Approach with Examples in </a:t>
            </a:r>
            <a:r>
              <a:rPr lang="en-US" sz="2000" err="1">
                <a:solidFill>
                  <a:schemeClr val="bg1"/>
                </a:solidFill>
              </a:rPr>
              <a:t>Matlab</a:t>
            </a:r>
            <a:r>
              <a:rPr lang="en-US" sz="2000">
                <a:solidFill>
                  <a:schemeClr val="bg1"/>
                </a:solidFill>
              </a:rPr>
              <a:t>. Wiley-Blackwell 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[2].</a:t>
            </a:r>
            <a:r>
              <a:rPr lang="vi-VN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Valueva, M.V.; Nagornov, N.N.; Lyakhov, P.A.; Valuev, G.V.; Chervyakov, N.I. (2020). "Application of the residue number system to reduce hardware costs of the convolutional neural network implementation". Mathematics and Computers in Simulation</a:t>
            </a:r>
            <a:endParaRPr lang="en-US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[3].Mạng nơ ron tích chập cheatsheet : stanford.edu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].COVID-19: Lưu Ý Về Việc Đeo Khẩu Trang | CDC.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2837282" y="402302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473528" y="3099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D273E-2B5D-4D27-8DD5-342B30FCD169}"/>
              </a:ext>
            </a:extLst>
          </p:cNvPr>
          <p:cNvSpPr txBox="1">
            <a:spLocks/>
          </p:cNvSpPr>
          <p:nvPr/>
        </p:nvSpPr>
        <p:spPr>
          <a:xfrm>
            <a:off x="1440563" y="1700809"/>
            <a:ext cx="9793493" cy="375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thầy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Trần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Ngọc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Khiết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650A5BA-0D75-436C-9755-689F0321DCEB}"/>
              </a:ext>
            </a:extLst>
          </p:cNvPr>
          <p:cNvSpPr/>
          <p:nvPr/>
        </p:nvSpPr>
        <p:spPr>
          <a:xfrm>
            <a:off x="4364736" y="599327"/>
            <a:ext cx="7827265" cy="1056227"/>
          </a:xfrm>
          <a:custGeom>
            <a:avLst/>
            <a:gdLst>
              <a:gd name="connsiteX0" fmla="*/ 445031 w 7827265"/>
              <a:gd name="connsiteY0" fmla="*/ 0 h 1056227"/>
              <a:gd name="connsiteX1" fmla="*/ 7827265 w 7827265"/>
              <a:gd name="connsiteY1" fmla="*/ 0 h 1056227"/>
              <a:gd name="connsiteX2" fmla="*/ 7827265 w 7827265"/>
              <a:gd name="connsiteY2" fmla="*/ 1056227 h 1056227"/>
              <a:gd name="connsiteX3" fmla="*/ 0 w 7827265"/>
              <a:gd name="connsiteY3" fmla="*/ 1056227 h 105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5" h="1056227">
                <a:moveTo>
                  <a:pt x="445031" y="0"/>
                </a:moveTo>
                <a:lnTo>
                  <a:pt x="7827265" y="0"/>
                </a:lnTo>
                <a:lnTo>
                  <a:pt x="7827265" y="1056227"/>
                </a:lnTo>
                <a:lnTo>
                  <a:pt x="0" y="10562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C83A9-E230-4F70-82D6-EF52AE0F3E6A}"/>
              </a:ext>
            </a:extLst>
          </p:cNvPr>
          <p:cNvSpPr txBox="1"/>
          <p:nvPr/>
        </p:nvSpPr>
        <p:spPr>
          <a:xfrm>
            <a:off x="5053337" y="773497"/>
            <a:ext cx="6513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altLang="ko-KR" sz="2000">
                <a:solidFill>
                  <a:schemeClr val="bg1"/>
                </a:solidFill>
                <a:cs typeface="Arial" pitchFamily="34" charset="0"/>
              </a:rPr>
              <a:t>XÂY DỰNG HỆ THỐNG NHẬN DẠNG ĐỐI TƯỢNG SỬ DỤNG KHẨU TRANG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E1F6C-F723-47DE-8FF7-0CF3E69A485C}"/>
              </a:ext>
            </a:extLst>
          </p:cNvPr>
          <p:cNvSpPr txBox="1"/>
          <p:nvPr/>
        </p:nvSpPr>
        <p:spPr>
          <a:xfrm>
            <a:off x="6469296" y="1840155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TỔNG QUAN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6D363A-C1B4-4353-BEC8-1018DABAC1C3}"/>
              </a:ext>
            </a:extLst>
          </p:cNvPr>
          <p:cNvSpPr txBox="1"/>
          <p:nvPr/>
        </p:nvSpPr>
        <p:spPr>
          <a:xfrm>
            <a:off x="5450394" y="17885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F9A52-584D-4D23-9E99-0E663D15A5B4}"/>
              </a:ext>
            </a:extLst>
          </p:cNvPr>
          <p:cNvSpPr txBox="1"/>
          <p:nvPr/>
        </p:nvSpPr>
        <p:spPr>
          <a:xfrm>
            <a:off x="6408490" y="3032032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CƠ SỞ LÝ THUYẾT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2F684-343D-4FD0-AA96-3EF8F941E085}"/>
              </a:ext>
            </a:extLst>
          </p:cNvPr>
          <p:cNvSpPr txBox="1"/>
          <p:nvPr/>
        </p:nvSpPr>
        <p:spPr>
          <a:xfrm>
            <a:off x="5480797" y="297679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4E488-5759-47F9-94BA-419303D1CE6A}"/>
              </a:ext>
            </a:extLst>
          </p:cNvPr>
          <p:cNvSpPr txBox="1"/>
          <p:nvPr/>
        </p:nvSpPr>
        <p:spPr>
          <a:xfrm>
            <a:off x="6408489" y="4177142"/>
            <a:ext cx="56136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THỰC NGHIỆM CHƯƠNG TRÌNH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D1FBBF-D382-4693-A255-0EAAE2AE9897}"/>
              </a:ext>
            </a:extLst>
          </p:cNvPr>
          <p:cNvSpPr txBox="1"/>
          <p:nvPr/>
        </p:nvSpPr>
        <p:spPr>
          <a:xfrm>
            <a:off x="5450393" y="41533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ECA2CC-320B-4F06-9835-E6ACAF17B5DF}"/>
              </a:ext>
            </a:extLst>
          </p:cNvPr>
          <p:cNvSpPr txBox="1"/>
          <p:nvPr/>
        </p:nvSpPr>
        <p:spPr>
          <a:xfrm>
            <a:off x="6408490" y="5412436"/>
            <a:ext cx="48989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KẾT LUẬN</a:t>
            </a:r>
            <a:endParaRPr lang="ko-KR" altLang="en-US" sz="27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AE6D7-8A4A-4965-975D-860A39A17720}"/>
              </a:ext>
            </a:extLst>
          </p:cNvPr>
          <p:cNvSpPr txBox="1"/>
          <p:nvPr/>
        </p:nvSpPr>
        <p:spPr>
          <a:xfrm>
            <a:off x="5450394" y="53486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8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00BB6-7870-4BC0-9237-8B0CD2FFC965}"/>
              </a:ext>
            </a:extLst>
          </p:cNvPr>
          <p:cNvSpPr txBox="1"/>
          <p:nvPr/>
        </p:nvSpPr>
        <p:spPr>
          <a:xfrm>
            <a:off x="6438893" y="3500011"/>
            <a:ext cx="4170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Face Detection -&gt; Object detection -&gt; Face mask</a:t>
            </a:r>
            <a:endParaRPr lang="en-US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000" dirty="0">
                <a:cs typeface="Arial"/>
              </a:rPr>
              <a:t>TỔNG QUAN VÀ GIỚI THIỆU ĐỀ TÀI</a:t>
            </a:r>
            <a:endParaRPr lang="en-US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6620-1A0F-4F5A-8B3E-6841E13FBCC9}"/>
              </a:ext>
            </a:extLst>
          </p:cNvPr>
          <p:cNvGrpSpPr/>
          <p:nvPr/>
        </p:nvGrpSpPr>
        <p:grpSpPr>
          <a:xfrm>
            <a:off x="524435" y="2347780"/>
            <a:ext cx="11243983" cy="489857"/>
            <a:chOff x="746449" y="3145971"/>
            <a:chExt cx="10349514" cy="489857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5E6D959-911E-4FD7-8EA2-0F29FDD3ECCA}"/>
                </a:ext>
              </a:extLst>
            </p:cNvPr>
            <p:cNvSpPr/>
            <p:nvPr/>
          </p:nvSpPr>
          <p:spPr>
            <a:xfrm>
              <a:off x="746449" y="3145971"/>
              <a:ext cx="2194560" cy="489857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0B361A8A-2B42-44FB-8791-2DDB8C1C1E15}"/>
                </a:ext>
              </a:extLst>
            </p:cNvPr>
            <p:cNvSpPr/>
            <p:nvPr/>
          </p:nvSpPr>
          <p:spPr>
            <a:xfrm>
              <a:off x="2778189" y="3145971"/>
              <a:ext cx="2194560" cy="48985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C765629-2200-4077-A506-5BF5A0ED9521}"/>
                </a:ext>
              </a:extLst>
            </p:cNvPr>
            <p:cNvSpPr/>
            <p:nvPr/>
          </p:nvSpPr>
          <p:spPr>
            <a:xfrm>
              <a:off x="4819260" y="3145971"/>
              <a:ext cx="2194560" cy="48985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95264BF8-C709-4BEA-B531-E63BEAD0B1FB}"/>
                </a:ext>
              </a:extLst>
            </p:cNvPr>
            <p:cNvSpPr/>
            <p:nvPr/>
          </p:nvSpPr>
          <p:spPr>
            <a:xfrm>
              <a:off x="6860331" y="3145971"/>
              <a:ext cx="2194560" cy="48985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72557376-951B-4E8B-9EA1-BCEC70666B00}"/>
                </a:ext>
              </a:extLst>
            </p:cNvPr>
            <p:cNvSpPr/>
            <p:nvPr/>
          </p:nvSpPr>
          <p:spPr>
            <a:xfrm>
              <a:off x="8901403" y="3145971"/>
              <a:ext cx="2194560" cy="48985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93A01F8C-BB85-46A3-8AEC-59C4A72EC91D}"/>
                </a:ext>
              </a:extLst>
            </p:cNvPr>
            <p:cNvSpPr/>
            <p:nvPr/>
          </p:nvSpPr>
          <p:spPr>
            <a:xfrm flipH="1">
              <a:off x="728592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11/2020</a:t>
              </a:r>
              <a:endParaRPr lang="ko-KR" altLang="en-US" sz="1400" b="1"/>
            </a:p>
          </p:txBody>
        </p:sp>
        <p:sp>
          <p:nvSpPr>
            <p:cNvPr id="14" name="직사각형 1">
              <a:extLst>
                <a:ext uri="{FF2B5EF4-FFF2-40B4-BE49-F238E27FC236}">
                  <a16:creationId xmlns:a16="http://schemas.microsoft.com/office/drawing/2014/main" id="{BAEF249B-2421-43E6-BF47-CE1ED415954A}"/>
                </a:ext>
              </a:extLst>
            </p:cNvPr>
            <p:cNvSpPr/>
            <p:nvPr/>
          </p:nvSpPr>
          <p:spPr>
            <a:xfrm flipH="1">
              <a:off x="5247191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08/2020</a:t>
              </a:r>
              <a:endParaRPr lang="ko-KR" altLang="en-US" sz="1400" b="1"/>
            </a:p>
          </p:txBody>
        </p:sp>
        <p:sp>
          <p:nvSpPr>
            <p:cNvPr id="15" name="직사각형 1">
              <a:extLst>
                <a:ext uri="{FF2B5EF4-FFF2-40B4-BE49-F238E27FC236}">
                  <a16:creationId xmlns:a16="http://schemas.microsoft.com/office/drawing/2014/main" id="{F41F1D5D-05A3-4109-ACFD-659BD2C16C53}"/>
                </a:ext>
              </a:extLst>
            </p:cNvPr>
            <p:cNvSpPr/>
            <p:nvPr/>
          </p:nvSpPr>
          <p:spPr>
            <a:xfrm flipH="1">
              <a:off x="3208453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04/2020</a:t>
              </a:r>
              <a:endParaRPr lang="ko-KR" altLang="en-US" sz="1400" b="1"/>
            </a:p>
          </p:txBody>
        </p:sp>
        <p:sp>
          <p:nvSpPr>
            <p:cNvPr id="16" name="직사각형 1">
              <a:extLst>
                <a:ext uri="{FF2B5EF4-FFF2-40B4-BE49-F238E27FC236}">
                  <a16:creationId xmlns:a16="http://schemas.microsoft.com/office/drawing/2014/main" id="{CEB9EB94-29FC-41BF-B802-293767F1DF64}"/>
                </a:ext>
              </a:extLst>
            </p:cNvPr>
            <p:cNvSpPr/>
            <p:nvPr/>
          </p:nvSpPr>
          <p:spPr>
            <a:xfrm flipH="1">
              <a:off x="1169715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12/2019</a:t>
              </a:r>
            </a:p>
          </p:txBody>
        </p:sp>
        <p:sp>
          <p:nvSpPr>
            <p:cNvPr id="17" name="직사각형 1">
              <a:extLst>
                <a:ext uri="{FF2B5EF4-FFF2-40B4-BE49-F238E27FC236}">
                  <a16:creationId xmlns:a16="http://schemas.microsoft.com/office/drawing/2014/main" id="{D9E9D64E-3E66-4369-B2F2-1EF82BBF5E43}"/>
                </a:ext>
              </a:extLst>
            </p:cNvPr>
            <p:cNvSpPr/>
            <p:nvPr/>
          </p:nvSpPr>
          <p:spPr>
            <a:xfrm flipH="1">
              <a:off x="9324669" y="3220987"/>
              <a:ext cx="1348028" cy="360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/>
                <a:t>01/2021</a:t>
              </a:r>
              <a:endParaRPr lang="ko-KR" altLang="en-US" sz="1400" b="1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1F3876B-FEBD-4F4F-8DB0-A99889E9E809}"/>
              </a:ext>
            </a:extLst>
          </p:cNvPr>
          <p:cNvSpPr txBox="1">
            <a:spLocks/>
          </p:cNvSpPr>
          <p:nvPr/>
        </p:nvSpPr>
        <p:spPr>
          <a:xfrm>
            <a:off x="575021" y="1608533"/>
            <a:ext cx="3800918" cy="4898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accent4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spc="300" dirty="0">
                <a:solidFill>
                  <a:schemeClr val="accent2"/>
                </a:solidFill>
                <a:latin typeface="+mn-lt"/>
              </a:rPr>
              <a:t>COVID-19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8CC10-6911-42BD-AE91-5228B526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11" y="4180190"/>
            <a:ext cx="1507159" cy="1507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B1134-1C29-4D0E-97D4-A66F8EF4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" y="4019699"/>
            <a:ext cx="1732993" cy="1732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47A342-2711-4780-9F43-DD06ABFE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80" y="3904464"/>
            <a:ext cx="1732993" cy="1732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A5191C-0724-4285-A979-29D14ABC2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20" y="4019699"/>
            <a:ext cx="1412694" cy="14126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4AC7DE-A988-4E5F-9BDF-B2387D7D0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12" y="4088495"/>
            <a:ext cx="1412694" cy="14126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B950AE-B706-4C32-A504-C2728EBCE2F9}"/>
              </a:ext>
            </a:extLst>
          </p:cNvPr>
          <p:cNvSpPr txBox="1"/>
          <p:nvPr/>
        </p:nvSpPr>
        <p:spPr>
          <a:xfrm>
            <a:off x="607130" y="2912653"/>
            <a:ext cx="201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A9E0DA-0094-479E-8A2E-3E8CB20C96E5}"/>
              </a:ext>
            </a:extLst>
          </p:cNvPr>
          <p:cNvSpPr txBox="1"/>
          <p:nvPr/>
        </p:nvSpPr>
        <p:spPr>
          <a:xfrm>
            <a:off x="2887296" y="2912653"/>
            <a:ext cx="1988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diễn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phức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299D3-FFBA-4E25-8B1B-1E50ED82EC25}"/>
              </a:ext>
            </a:extLst>
          </p:cNvPr>
          <p:cNvSpPr txBox="1"/>
          <p:nvPr/>
        </p:nvSpPr>
        <p:spPr>
          <a:xfrm>
            <a:off x="5208478" y="3053838"/>
            <a:ext cx="167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sốt</a:t>
            </a:r>
            <a:r>
              <a:rPr lang="en-US"/>
              <a:t> </a:t>
            </a:r>
            <a:r>
              <a:rPr lang="en-US" err="1"/>
              <a:t>khẩu</a:t>
            </a:r>
            <a:r>
              <a:rPr lang="en-US"/>
              <a:t> </a:t>
            </a:r>
            <a:r>
              <a:rPr lang="en-US" err="1"/>
              <a:t>trang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0B92E3-60CB-4995-99B7-F382BEF5501F}"/>
              </a:ext>
            </a:extLst>
          </p:cNvPr>
          <p:cNvSpPr txBox="1"/>
          <p:nvPr/>
        </p:nvSpPr>
        <p:spPr>
          <a:xfrm>
            <a:off x="7521674" y="2877644"/>
            <a:ext cx="1888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Vắc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&gt; 90%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D4379F-28D6-4ADB-8F4D-286DF01D6B71}"/>
              </a:ext>
            </a:extLst>
          </p:cNvPr>
          <p:cNvSpPr txBox="1"/>
          <p:nvPr/>
        </p:nvSpPr>
        <p:spPr>
          <a:xfrm>
            <a:off x="9689102" y="3053838"/>
            <a:ext cx="199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hử nghiệm vắc xin COVID-19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4C2A8821-3021-41C9-BA86-96A6CFDAC9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250" y="647700"/>
            <a:ext cx="7429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6C8B8-228C-426B-9D2F-B67F4A8CA883}"/>
              </a:ext>
            </a:extLst>
          </p:cNvPr>
          <p:cNvSpPr txBox="1"/>
          <p:nvPr/>
        </p:nvSpPr>
        <p:spPr>
          <a:xfrm>
            <a:off x="6100854" y="1068578"/>
            <a:ext cx="48423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Ngôn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ngữ</a:t>
            </a: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Python </a:t>
            </a:r>
          </a:p>
        </p:txBody>
      </p:sp>
      <p:pic>
        <p:nvPicPr>
          <p:cNvPr id="24" name="Picture 25" descr="Diagram&#10;&#10;Description automatically generated">
            <a:extLst>
              <a:ext uri="{FF2B5EF4-FFF2-40B4-BE49-F238E27FC236}">
                <a16:creationId xmlns:a16="http://schemas.microsoft.com/office/drawing/2014/main" id="{FDB9D213-D442-4702-9BE1-7CEB5EA62A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35" r="1635"/>
          <a:stretch/>
        </p:blipFill>
        <p:spPr>
          <a:xfrm>
            <a:off x="86285" y="213546"/>
            <a:ext cx="5181600" cy="4400550"/>
          </a:xfrm>
        </p:spPr>
      </p:pic>
      <p:pic>
        <p:nvPicPr>
          <p:cNvPr id="37" name="Picture 37" descr="Table&#10;&#10;Description automatically generated">
            <a:extLst>
              <a:ext uri="{FF2B5EF4-FFF2-40B4-BE49-F238E27FC236}">
                <a16:creationId xmlns:a16="http://schemas.microsoft.com/office/drawing/2014/main" id="{49238916-C422-4B21-847D-4577D7B0E8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378" b="378"/>
          <a:stretch/>
        </p:blipFill>
        <p:spPr>
          <a:xfrm>
            <a:off x="5066043" y="2018879"/>
            <a:ext cx="7057397" cy="4459109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61328E-AD95-4496-9A8A-D6CCBD105544}"/>
              </a:ext>
            </a:extLst>
          </p:cNvPr>
          <p:cNvSpPr txBox="1"/>
          <p:nvPr/>
        </p:nvSpPr>
        <p:spPr>
          <a:xfrm>
            <a:off x="493684" y="4821068"/>
            <a:ext cx="40515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 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/>
              </a:rPr>
              <a:t>Computer vision</a:t>
            </a:r>
            <a:endParaRPr lang="en-US">
              <a:solidFill>
                <a:schemeClr val="accent1"/>
              </a:solidFill>
            </a:endParaRPr>
          </a:p>
          <a:p>
            <a:pPr algn="r"/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Thị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giác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máy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 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tính</a:t>
            </a:r>
            <a:endParaRPr lang="en-US" sz="360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5523F-4E1A-4E49-899F-179C4B0C2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565" y="244866"/>
            <a:ext cx="8597660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 sz="4000" err="1">
                <a:cs typeface="Arial"/>
              </a:rPr>
              <a:t>Cơ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sở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lý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thuyết</a:t>
            </a:r>
            <a:endParaRPr lang="en-US" sz="4000"/>
          </a:p>
        </p:txBody>
      </p:sp>
      <p:pic>
        <p:nvPicPr>
          <p:cNvPr id="3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FA6185-E3E2-4525-9BA4-668139E9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54693" y="1357222"/>
            <a:ext cx="1072312" cy="399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21851-E415-4B84-9B1C-8A109EE61F2F}"/>
              </a:ext>
            </a:extLst>
          </p:cNvPr>
          <p:cNvSpPr txBox="1"/>
          <p:nvPr/>
        </p:nvSpPr>
        <p:spPr>
          <a:xfrm>
            <a:off x="7182928" y="2265871"/>
            <a:ext cx="2743201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300">
                <a:ea typeface="+mn-lt"/>
                <a:cs typeface="+mn-lt"/>
              </a:rPr>
              <a:t> 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nhận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dạng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 là </a:t>
            </a:r>
            <a:r>
              <a:rPr lang="en-US" sz="2300" err="1">
                <a:ea typeface="+mn-lt"/>
                <a:cs typeface="+mn-lt"/>
              </a:rPr>
              <a:t>bài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toán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phát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hiện</a:t>
            </a:r>
            <a:r>
              <a:rPr lang="en-US" sz="2300">
                <a:ea typeface="+mn-lt"/>
                <a:cs typeface="+mn-lt"/>
              </a:rPr>
              <a:t>,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xác</a:t>
            </a:r>
            <a:r>
              <a:rPr lang="en-US" sz="23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300" b="1" err="1">
                <a:solidFill>
                  <a:srgbClr val="FF0000"/>
                </a:solidFill>
                <a:ea typeface="+mn-lt"/>
                <a:cs typeface="+mn-lt"/>
              </a:rPr>
              <a:t>định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những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đối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tượng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đeo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khẩu</a:t>
            </a:r>
            <a:r>
              <a:rPr lang="en-US" sz="2300">
                <a:ea typeface="+mn-lt"/>
                <a:cs typeface="+mn-lt"/>
              </a:rPr>
              <a:t> </a:t>
            </a:r>
            <a:r>
              <a:rPr lang="en-US" sz="2300" err="1">
                <a:ea typeface="+mn-lt"/>
                <a:cs typeface="+mn-lt"/>
              </a:rPr>
              <a:t>trang</a:t>
            </a:r>
            <a:r>
              <a:rPr lang="en-US" sz="2300">
                <a:ea typeface="+mn-lt"/>
                <a:cs typeface="+mn-lt"/>
              </a:rPr>
              <a:t>.</a:t>
            </a:r>
            <a:endParaRPr lang="en-US" sz="2300">
              <a:cs typeface="Arial"/>
            </a:endParaRPr>
          </a:p>
        </p:txBody>
      </p:sp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0910B0D-300F-4B1F-B86D-9C53ED50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8" y="1554193"/>
            <a:ext cx="6236898" cy="39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E84AD14-AB5D-41CF-AA89-C4BEEDBBE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800" err="1">
                <a:cs typeface="Arial"/>
              </a:rPr>
              <a:t>Các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thư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viện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sử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dụng</a:t>
            </a:r>
            <a:endParaRPr lang="en-US"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07BE0-A842-4631-A8A9-E1B83E13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68" y="1369473"/>
            <a:ext cx="5943335" cy="52134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D8D741-373E-415D-8B62-05E84268E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35" y="1814016"/>
            <a:ext cx="272415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90636C-358B-402B-9D4D-753EF08E1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925" y="1457197"/>
            <a:ext cx="1312045" cy="1312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7C8BCF-B36B-4090-8187-86E4C9A38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0" y="4572209"/>
            <a:ext cx="1237580" cy="163773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3DD8FEC-D49A-41EA-8717-5C74635D5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" y="3317635"/>
            <a:ext cx="3190733" cy="76700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BE3E1C4-A511-49C2-A253-179AF0977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95" y="3317635"/>
            <a:ext cx="2552131" cy="7401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1EA1D64-4181-4174-8928-655C0AA76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0025" y="4774085"/>
            <a:ext cx="1149945" cy="10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DBC8B-5731-41F4-BD18-B7F16BC5D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pPr algn="l"/>
            <a:r>
              <a:rPr lang="en-US" err="1">
                <a:cs typeface="Arial"/>
              </a:rPr>
              <a:t>Chuẩn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bị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dữ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liệu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BF0A4-CC91-4EF1-8628-166AABBF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4664" y="2360926"/>
            <a:ext cx="4733644" cy="2994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9C9B4C-DE45-4478-B334-1550F9E9F6C9}"/>
              </a:ext>
            </a:extLst>
          </p:cNvPr>
          <p:cNvSpPr txBox="1"/>
          <p:nvPr/>
        </p:nvSpPr>
        <p:spPr>
          <a:xfrm>
            <a:off x="1054664" y="1711234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With_mask</a:t>
            </a: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(2059)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D76E02-CC21-4A91-9F6D-A17DA71E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07" y="2577588"/>
            <a:ext cx="4729070" cy="27781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229132-81A7-457D-A788-33C55AABEBEF}"/>
              </a:ext>
            </a:extLst>
          </p:cNvPr>
          <p:cNvSpPr txBox="1"/>
          <p:nvPr/>
        </p:nvSpPr>
        <p:spPr>
          <a:xfrm>
            <a:off x="6310507" y="1711234"/>
            <a:ext cx="401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Without_mask</a:t>
            </a: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(1997)</a:t>
            </a:r>
          </a:p>
        </p:txBody>
      </p:sp>
    </p:spTree>
    <p:extLst>
      <p:ext uri="{BB962C8B-B14F-4D97-AF65-F5344CB8AC3E}">
        <p14:creationId xmlns:p14="http://schemas.microsoft.com/office/powerpoint/2010/main" val="28176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D6C0D-3752-4BE3-A461-4A233DBA3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2AD05-5144-4418-9BA9-ADD4F9F2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45163"/>
              </p:ext>
            </p:extLst>
          </p:nvPr>
        </p:nvGraphicFramePr>
        <p:xfrm>
          <a:off x="425527" y="2501759"/>
          <a:ext cx="6460182" cy="2016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522">
                  <a:extLst>
                    <a:ext uri="{9D8B030D-6E8A-4147-A177-3AD203B41FA5}">
                      <a16:colId xmlns:a16="http://schemas.microsoft.com/office/drawing/2014/main" val="4061173135"/>
                    </a:ext>
                  </a:extLst>
                </a:gridCol>
                <a:gridCol w="2311510">
                  <a:extLst>
                    <a:ext uri="{9D8B030D-6E8A-4147-A177-3AD203B41FA5}">
                      <a16:colId xmlns:a16="http://schemas.microsoft.com/office/drawing/2014/main" val="2412765198"/>
                    </a:ext>
                  </a:extLst>
                </a:gridCol>
                <a:gridCol w="2767150">
                  <a:extLst>
                    <a:ext uri="{9D8B030D-6E8A-4147-A177-3AD203B41FA5}">
                      <a16:colId xmlns:a16="http://schemas.microsoft.com/office/drawing/2014/main" val="4024088722"/>
                    </a:ext>
                  </a:extLst>
                </a:gridCol>
              </a:tblGrid>
              <a:tr h="3673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spire 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vi-VN" sz="1800">
                          <a:effectLst/>
                        </a:rPr>
                        <a:t>sus x510u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222912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CPU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8300H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Core i5 8250U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043505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RAM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DDR4 8GB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920973"/>
                  </a:ext>
                </a:extLst>
              </a:tr>
              <a:tr h="2736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>
                          <a:effectLst/>
                        </a:rPr>
                        <a:t>GPU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NVDIA GTX 1050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 </a:t>
                      </a:r>
                      <a:r>
                        <a:rPr lang="vi-VN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GeForce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940MX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50099"/>
                  </a:ext>
                </a:extLst>
              </a:tr>
              <a:tr h="374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Hard drive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 256GB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>
                          <a:effectLst/>
                        </a:rPr>
                        <a:t>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</a:t>
                      </a:r>
                      <a:r>
                        <a:rPr lang="vi-V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1000GB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681170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10 pro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210157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B7028B08-9C3E-4048-BF3B-CB87C8DC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1083163"/>
            <a:ext cx="7179299" cy="4786199"/>
          </a:xfrm>
          <a:prstGeom prst="rect">
            <a:avLst/>
          </a:prstGeom>
        </p:spPr>
      </p:pic>
      <p:sp>
        <p:nvSpPr>
          <p:cNvPr id="8" name="Trapezoid 13">
            <a:extLst>
              <a:ext uri="{FF2B5EF4-FFF2-40B4-BE49-F238E27FC236}">
                <a16:creationId xmlns:a16="http://schemas.microsoft.com/office/drawing/2014/main" id="{0B75C3CC-B4A8-47BA-8A1B-1B58DA62D4E3}"/>
              </a:ext>
            </a:extLst>
          </p:cNvPr>
          <p:cNvSpPr/>
          <p:nvPr/>
        </p:nvSpPr>
        <p:spPr>
          <a:xfrm>
            <a:off x="425527" y="588218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54229F3-D0F5-4E43-8792-90EB440D9A45}"/>
              </a:ext>
            </a:extLst>
          </p:cNvPr>
          <p:cNvSpPr/>
          <p:nvPr/>
        </p:nvSpPr>
        <p:spPr>
          <a:xfrm>
            <a:off x="11275419" y="596903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6403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8CAFC-3F5D-4E81-979D-6DCBB5990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Mô </a:t>
            </a:r>
            <a:r>
              <a:rPr lang="en-US" err="1">
                <a:cs typeface="Arial"/>
              </a:rPr>
              <a:t>hình</a:t>
            </a:r>
            <a:r>
              <a:rPr lang="en-US">
                <a:cs typeface="Arial"/>
              </a:rPr>
              <a:t> training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202405-B0D9-43BE-B428-08CA89D1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19" y="1500490"/>
            <a:ext cx="10521350" cy="43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571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577</Words>
  <Application>Microsoft Office PowerPoint</Application>
  <PresentationFormat>Widescreen</PresentationFormat>
  <Paragraphs>109</Paragraphs>
  <Slides>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Noto Sans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PHAM DUY MINH</cp:lastModifiedBy>
  <cp:revision>1</cp:revision>
  <dcterms:created xsi:type="dcterms:W3CDTF">2020-01-20T05:08:25Z</dcterms:created>
  <dcterms:modified xsi:type="dcterms:W3CDTF">2021-04-24T06:45:13Z</dcterms:modified>
</cp:coreProperties>
</file>